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74" r:id="rId2"/>
  </p:sldMasterIdLst>
  <p:notesMasterIdLst>
    <p:notesMasterId r:id="rId35"/>
  </p:notesMasterIdLst>
  <p:handoutMasterIdLst>
    <p:handoutMasterId r:id="rId36"/>
  </p:handoutMasterIdLst>
  <p:sldIdLst>
    <p:sldId id="256" r:id="rId3"/>
    <p:sldId id="306" r:id="rId4"/>
    <p:sldId id="307" r:id="rId5"/>
    <p:sldId id="308" r:id="rId6"/>
    <p:sldId id="310" r:id="rId7"/>
    <p:sldId id="301" r:id="rId8"/>
    <p:sldId id="302" r:id="rId9"/>
    <p:sldId id="311" r:id="rId10"/>
    <p:sldId id="270" r:id="rId11"/>
    <p:sldId id="271" r:id="rId12"/>
    <p:sldId id="319" r:id="rId13"/>
    <p:sldId id="320" r:id="rId14"/>
    <p:sldId id="326" r:id="rId15"/>
    <p:sldId id="321" r:id="rId16"/>
    <p:sldId id="322" r:id="rId17"/>
    <p:sldId id="323" r:id="rId18"/>
    <p:sldId id="324" r:id="rId19"/>
    <p:sldId id="325" r:id="rId20"/>
    <p:sldId id="328" r:id="rId21"/>
    <p:sldId id="329" r:id="rId22"/>
    <p:sldId id="330" r:id="rId23"/>
    <p:sldId id="331" r:id="rId24"/>
    <p:sldId id="333" r:id="rId25"/>
    <p:sldId id="334" r:id="rId26"/>
    <p:sldId id="332" r:id="rId27"/>
    <p:sldId id="335" r:id="rId28"/>
    <p:sldId id="336" r:id="rId29"/>
    <p:sldId id="327" r:id="rId30"/>
    <p:sldId id="295" r:id="rId31"/>
    <p:sldId id="297" r:id="rId32"/>
    <p:sldId id="337" r:id="rId33"/>
    <p:sldId id="296" r:id="rId34"/>
  </p:sldIdLst>
  <p:sldSz cx="9145588" cy="6859588"/>
  <p:notesSz cx="7559675" cy="10691813"/>
  <p:defaultTextStyle>
    <a:defPPr>
      <a:defRPr lang="en-GB"/>
    </a:defPPr>
    <a:lvl1pPr algn="l" defTabSz="4064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73100" indent="-258763" algn="l" defTabSz="4064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36638" indent="-206375" algn="l" defTabSz="4064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450975" indent="-206375" algn="l" defTabSz="4064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65313" indent="-206375" algn="l" defTabSz="4064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0">
          <p15:clr>
            <a:srgbClr val="A4A3A4"/>
          </p15:clr>
        </p15:guide>
        <p15:guide id="2" pos="26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1" initials="l" lastIdx="1" clrIdx="0">
    <p:extLst>
      <p:ext uri="{19B8F6BF-5375-455C-9EA6-DF929625EA0E}">
        <p15:presenceInfo xmlns:p15="http://schemas.microsoft.com/office/powerpoint/2012/main" userId="lenovo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4660"/>
  </p:normalViewPr>
  <p:slideViewPr>
    <p:cSldViewPr>
      <p:cViewPr varScale="1">
        <p:scale>
          <a:sx n="74" d="100"/>
          <a:sy n="74" d="100"/>
        </p:scale>
        <p:origin x="1470" y="72"/>
      </p:cViewPr>
      <p:guideLst>
        <p:guide orient="horz" pos="1960"/>
        <p:guide pos="2613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95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57FD7-BB50-40E7-A207-6EA5EF028F4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FB1EE7-8813-47D4-B663-16488C57FC9C}">
      <dgm:prSet phldrT="[文本]" custT="1"/>
      <dgm:spPr/>
      <dgm:t>
        <a:bodyPr/>
        <a:lstStyle/>
        <a:p>
          <a:r>
            <a:rPr lang="zh-CN" altLang="en-US" sz="2800" dirty="0" smtClean="0"/>
            <a:t>持久层</a:t>
          </a:r>
          <a:endParaRPr lang="zh-CN" altLang="en-US" sz="2800" dirty="0"/>
        </a:p>
      </dgm:t>
    </dgm:pt>
    <dgm:pt modelId="{2E61205E-C9C5-4D0C-847A-9FF79AE8D531}" type="parTrans" cxnId="{80AB4E9F-FF53-4671-AB6D-EC2513145DCD}">
      <dgm:prSet/>
      <dgm:spPr/>
      <dgm:t>
        <a:bodyPr/>
        <a:lstStyle/>
        <a:p>
          <a:endParaRPr lang="zh-CN" altLang="en-US"/>
        </a:p>
      </dgm:t>
    </dgm:pt>
    <dgm:pt modelId="{C5104F26-0254-4F3E-BDDB-C2C6AE1F2C5A}" type="sibTrans" cxnId="{80AB4E9F-FF53-4671-AB6D-EC2513145DCD}">
      <dgm:prSet/>
      <dgm:spPr/>
      <dgm:t>
        <a:bodyPr/>
        <a:lstStyle/>
        <a:p>
          <a:endParaRPr lang="zh-CN" altLang="en-US"/>
        </a:p>
      </dgm:t>
    </dgm:pt>
    <dgm:pt modelId="{EC161274-9D8F-43FB-89BE-B2C2E707DC63}">
      <dgm:prSet phldrT="[文本]" custT="1"/>
      <dgm:spPr/>
      <dgm:t>
        <a:bodyPr/>
        <a:lstStyle/>
        <a:p>
          <a:r>
            <a:rPr lang="zh-CN" altLang="en-US" sz="2400" dirty="0" smtClean="0"/>
            <a:t>用户表</a:t>
          </a:r>
          <a:endParaRPr lang="zh-CN" altLang="en-US" sz="2400" dirty="0"/>
        </a:p>
      </dgm:t>
    </dgm:pt>
    <dgm:pt modelId="{0EF1B077-AA2D-4E67-B569-B8FCEF10F6A9}" type="parTrans" cxnId="{9E784503-8B26-4BF9-A613-1ADDC6A98C13}">
      <dgm:prSet/>
      <dgm:spPr/>
      <dgm:t>
        <a:bodyPr/>
        <a:lstStyle/>
        <a:p>
          <a:endParaRPr lang="zh-CN" altLang="en-US"/>
        </a:p>
      </dgm:t>
    </dgm:pt>
    <dgm:pt modelId="{6EFEF5D6-2B20-4A6F-B290-E01EBC7D1ED6}" type="sibTrans" cxnId="{9E784503-8B26-4BF9-A613-1ADDC6A98C13}">
      <dgm:prSet/>
      <dgm:spPr/>
      <dgm:t>
        <a:bodyPr/>
        <a:lstStyle/>
        <a:p>
          <a:endParaRPr lang="zh-CN" altLang="en-US"/>
        </a:p>
      </dgm:t>
    </dgm:pt>
    <dgm:pt modelId="{1CBAEFDE-472F-4BCC-A970-27F2656CD1FD}">
      <dgm:prSet phldrT="[文本]" custT="1"/>
      <dgm:spPr/>
      <dgm:t>
        <a:bodyPr/>
        <a:lstStyle/>
        <a:p>
          <a:r>
            <a:rPr lang="zh-CN" altLang="en-US" sz="2400" dirty="0" smtClean="0"/>
            <a:t>基站表</a:t>
          </a:r>
          <a:endParaRPr lang="zh-CN" altLang="en-US" sz="2400" dirty="0"/>
        </a:p>
      </dgm:t>
    </dgm:pt>
    <dgm:pt modelId="{C1456DA7-1622-474C-B0C0-0A261CC2F155}" type="parTrans" cxnId="{8A296246-E9FA-4D8E-8E15-9DA86EF8D3AB}">
      <dgm:prSet/>
      <dgm:spPr/>
      <dgm:t>
        <a:bodyPr/>
        <a:lstStyle/>
        <a:p>
          <a:endParaRPr lang="zh-CN" altLang="en-US"/>
        </a:p>
      </dgm:t>
    </dgm:pt>
    <dgm:pt modelId="{82A52F41-C3EF-4770-973F-AF83DA935EDF}" type="sibTrans" cxnId="{8A296246-E9FA-4D8E-8E15-9DA86EF8D3AB}">
      <dgm:prSet/>
      <dgm:spPr/>
      <dgm:t>
        <a:bodyPr/>
        <a:lstStyle/>
        <a:p>
          <a:endParaRPr lang="zh-CN" altLang="en-US"/>
        </a:p>
      </dgm:t>
    </dgm:pt>
    <dgm:pt modelId="{E1AE28BD-713F-4A24-A32E-83B0C32A4F94}">
      <dgm:prSet phldrT="[文本]" custT="1"/>
      <dgm:spPr/>
      <dgm:t>
        <a:bodyPr/>
        <a:lstStyle/>
        <a:p>
          <a:r>
            <a:rPr lang="zh-CN" altLang="en-US" sz="2800" dirty="0" smtClean="0"/>
            <a:t>逻辑层</a:t>
          </a:r>
          <a:endParaRPr lang="zh-CN" altLang="en-US" sz="2800" dirty="0"/>
        </a:p>
      </dgm:t>
    </dgm:pt>
    <dgm:pt modelId="{B5A9C8FC-37EA-4DA1-8D4D-5DB8FD8E0778}" type="parTrans" cxnId="{75703A6D-046B-45EF-ABB3-46E2A47D7928}">
      <dgm:prSet/>
      <dgm:spPr/>
      <dgm:t>
        <a:bodyPr/>
        <a:lstStyle/>
        <a:p>
          <a:endParaRPr lang="zh-CN" altLang="en-US"/>
        </a:p>
      </dgm:t>
    </dgm:pt>
    <dgm:pt modelId="{B3F72E77-45A0-436D-B719-CEAAD8FE2FCF}" type="sibTrans" cxnId="{75703A6D-046B-45EF-ABB3-46E2A47D7928}">
      <dgm:prSet/>
      <dgm:spPr/>
      <dgm:t>
        <a:bodyPr/>
        <a:lstStyle/>
        <a:p>
          <a:endParaRPr lang="zh-CN" altLang="en-US"/>
        </a:p>
      </dgm:t>
    </dgm:pt>
    <dgm:pt modelId="{9BAD4437-062C-4F14-BDB5-A19AA63E643D}">
      <dgm:prSet phldrT="[文本]" custT="1"/>
      <dgm:spPr/>
      <dgm:t>
        <a:bodyPr/>
        <a:lstStyle/>
        <a:p>
          <a:r>
            <a:rPr lang="zh-CN" altLang="en-US" sz="2400" dirty="0" smtClean="0"/>
            <a:t>用户注册登陆</a:t>
          </a:r>
          <a:endParaRPr lang="zh-CN" altLang="en-US" sz="2400" dirty="0"/>
        </a:p>
      </dgm:t>
    </dgm:pt>
    <dgm:pt modelId="{2C287B45-CA9C-4D2D-A02F-8E38868EBBE3}" type="parTrans" cxnId="{27931DD1-A2A3-4B5A-A58F-DB8FBDC2AC9F}">
      <dgm:prSet/>
      <dgm:spPr/>
      <dgm:t>
        <a:bodyPr/>
        <a:lstStyle/>
        <a:p>
          <a:endParaRPr lang="zh-CN" altLang="en-US"/>
        </a:p>
      </dgm:t>
    </dgm:pt>
    <dgm:pt modelId="{F72782B6-CDC1-401C-8A39-C9AF25659AC9}" type="sibTrans" cxnId="{27931DD1-A2A3-4B5A-A58F-DB8FBDC2AC9F}">
      <dgm:prSet/>
      <dgm:spPr/>
      <dgm:t>
        <a:bodyPr/>
        <a:lstStyle/>
        <a:p>
          <a:endParaRPr lang="zh-CN" altLang="en-US"/>
        </a:p>
      </dgm:t>
    </dgm:pt>
    <dgm:pt modelId="{7367E7DC-9892-4345-8401-584CFB6E1E4D}">
      <dgm:prSet phldrT="[文本]" custT="1"/>
      <dgm:spPr/>
      <dgm:t>
        <a:bodyPr/>
        <a:lstStyle/>
        <a:p>
          <a:r>
            <a:rPr lang="zh-CN" altLang="en-US" sz="2400" dirty="0" smtClean="0"/>
            <a:t>基站信息管理</a:t>
          </a:r>
          <a:endParaRPr lang="zh-CN" altLang="en-US" sz="2400" dirty="0"/>
        </a:p>
      </dgm:t>
    </dgm:pt>
    <dgm:pt modelId="{0D543289-D80E-44A2-B2DE-ABBA81BC30C0}" type="parTrans" cxnId="{552C2423-A038-4F27-95B6-69526C175698}">
      <dgm:prSet/>
      <dgm:spPr/>
      <dgm:t>
        <a:bodyPr/>
        <a:lstStyle/>
        <a:p>
          <a:endParaRPr lang="zh-CN" altLang="en-US"/>
        </a:p>
      </dgm:t>
    </dgm:pt>
    <dgm:pt modelId="{2ACEBAC7-9470-499D-BD0F-CF2C029D9B5F}" type="sibTrans" cxnId="{552C2423-A038-4F27-95B6-69526C175698}">
      <dgm:prSet/>
      <dgm:spPr/>
      <dgm:t>
        <a:bodyPr/>
        <a:lstStyle/>
        <a:p>
          <a:endParaRPr lang="zh-CN" altLang="en-US"/>
        </a:p>
      </dgm:t>
    </dgm:pt>
    <dgm:pt modelId="{4147EFF0-D964-4283-A363-22C068A6CD79}">
      <dgm:prSet phldrT="[文本]" custT="1"/>
      <dgm:spPr/>
      <dgm:t>
        <a:bodyPr/>
        <a:lstStyle/>
        <a:p>
          <a:r>
            <a:rPr lang="zh-CN" altLang="en-US" sz="2800" dirty="0" smtClean="0"/>
            <a:t>视图层</a:t>
          </a:r>
          <a:endParaRPr lang="zh-CN" altLang="en-US" sz="2800" dirty="0"/>
        </a:p>
      </dgm:t>
    </dgm:pt>
    <dgm:pt modelId="{26AB626F-7342-4BAB-AF55-E542843987A2}" type="parTrans" cxnId="{7429BFBB-DCDE-4C6E-A994-234E8AD7A08B}">
      <dgm:prSet/>
      <dgm:spPr/>
      <dgm:t>
        <a:bodyPr/>
        <a:lstStyle/>
        <a:p>
          <a:endParaRPr lang="zh-CN" altLang="en-US"/>
        </a:p>
      </dgm:t>
    </dgm:pt>
    <dgm:pt modelId="{BA39D70E-1B70-430F-9A6D-525193080B0D}" type="sibTrans" cxnId="{7429BFBB-DCDE-4C6E-A994-234E8AD7A08B}">
      <dgm:prSet/>
      <dgm:spPr/>
      <dgm:t>
        <a:bodyPr/>
        <a:lstStyle/>
        <a:p>
          <a:endParaRPr lang="zh-CN" altLang="en-US"/>
        </a:p>
      </dgm:t>
    </dgm:pt>
    <dgm:pt modelId="{207AAF98-F506-4C56-9A20-729F01F91D41}">
      <dgm:prSet phldrT="[文本]" custT="1"/>
      <dgm:spPr/>
      <dgm:t>
        <a:bodyPr/>
        <a:lstStyle/>
        <a:p>
          <a:r>
            <a:rPr lang="zh-CN" altLang="en-US" sz="2400" dirty="0" smtClean="0"/>
            <a:t>用户交互页面</a:t>
          </a:r>
          <a:endParaRPr lang="zh-CN" altLang="en-US" sz="2400" dirty="0"/>
        </a:p>
      </dgm:t>
    </dgm:pt>
    <dgm:pt modelId="{9E059BD0-AD42-49DE-A800-D044B90CBC4E}" type="parTrans" cxnId="{E2A09037-CE6D-4A5B-8C1D-12C482D79A9B}">
      <dgm:prSet/>
      <dgm:spPr/>
      <dgm:t>
        <a:bodyPr/>
        <a:lstStyle/>
        <a:p>
          <a:endParaRPr lang="zh-CN" altLang="en-US"/>
        </a:p>
      </dgm:t>
    </dgm:pt>
    <dgm:pt modelId="{48E1FFD4-35B6-47BB-B955-80B653D20E6F}" type="sibTrans" cxnId="{E2A09037-CE6D-4A5B-8C1D-12C482D79A9B}">
      <dgm:prSet/>
      <dgm:spPr/>
      <dgm:t>
        <a:bodyPr/>
        <a:lstStyle/>
        <a:p>
          <a:endParaRPr lang="zh-CN" altLang="en-US"/>
        </a:p>
      </dgm:t>
    </dgm:pt>
    <dgm:pt modelId="{663E447F-0D53-4E4F-A284-C15F384C88FB}">
      <dgm:prSet phldrT="[文本]"/>
      <dgm:spPr/>
      <dgm:t>
        <a:bodyPr/>
        <a:lstStyle/>
        <a:p>
          <a:r>
            <a:rPr lang="zh-CN" altLang="en-US" dirty="0" smtClean="0"/>
            <a:t>数据传递页面</a:t>
          </a:r>
          <a:endParaRPr lang="zh-CN" altLang="en-US" dirty="0"/>
        </a:p>
      </dgm:t>
    </dgm:pt>
    <dgm:pt modelId="{D3BD8300-E1EB-4BAB-9E49-722AFED854B9}" type="parTrans" cxnId="{022BF604-0574-420E-9521-167A4C6004EC}">
      <dgm:prSet/>
      <dgm:spPr/>
      <dgm:t>
        <a:bodyPr/>
        <a:lstStyle/>
        <a:p>
          <a:endParaRPr lang="zh-CN" altLang="en-US"/>
        </a:p>
      </dgm:t>
    </dgm:pt>
    <dgm:pt modelId="{0767C8A5-3F1F-4B52-8B86-D9C8AA0E4C75}" type="sibTrans" cxnId="{022BF604-0574-420E-9521-167A4C6004EC}">
      <dgm:prSet/>
      <dgm:spPr/>
      <dgm:t>
        <a:bodyPr/>
        <a:lstStyle/>
        <a:p>
          <a:endParaRPr lang="zh-CN" altLang="en-US"/>
        </a:p>
      </dgm:t>
    </dgm:pt>
    <dgm:pt modelId="{729A554D-3A26-48D3-9FE2-D2B5B1A2E493}">
      <dgm:prSet phldrT="[文本]" custT="1"/>
      <dgm:spPr/>
      <dgm:t>
        <a:bodyPr/>
        <a:lstStyle/>
        <a:p>
          <a:r>
            <a:rPr lang="zh-CN" altLang="en-US" sz="2400" dirty="0" smtClean="0"/>
            <a:t>数据表</a:t>
          </a:r>
          <a:endParaRPr lang="zh-CN" altLang="en-US" sz="2400" dirty="0"/>
        </a:p>
      </dgm:t>
    </dgm:pt>
    <dgm:pt modelId="{C8C3B218-7260-4DDE-86F5-E18E2DFC621F}" type="parTrans" cxnId="{07ECCC00-C218-4DA3-A3E9-3D473D64C0B7}">
      <dgm:prSet/>
      <dgm:spPr/>
      <dgm:t>
        <a:bodyPr/>
        <a:lstStyle/>
        <a:p>
          <a:endParaRPr lang="zh-CN" altLang="en-US"/>
        </a:p>
      </dgm:t>
    </dgm:pt>
    <dgm:pt modelId="{16D923AD-EABF-41E1-AC1A-4793BBE2DA90}" type="sibTrans" cxnId="{07ECCC00-C218-4DA3-A3E9-3D473D64C0B7}">
      <dgm:prSet/>
      <dgm:spPr/>
      <dgm:t>
        <a:bodyPr/>
        <a:lstStyle/>
        <a:p>
          <a:endParaRPr lang="zh-CN" altLang="en-US"/>
        </a:p>
      </dgm:t>
    </dgm:pt>
    <dgm:pt modelId="{13F2889D-FB7B-4A0C-9F75-4B12F495EB87}">
      <dgm:prSet phldrT="[文本]" custT="1"/>
      <dgm:spPr/>
      <dgm:t>
        <a:bodyPr/>
        <a:lstStyle/>
        <a:p>
          <a:r>
            <a:rPr lang="zh-CN" altLang="en-US" sz="2400" dirty="0" smtClean="0"/>
            <a:t>移动数据管理</a:t>
          </a:r>
          <a:endParaRPr lang="zh-CN" altLang="en-US" sz="2400" dirty="0"/>
        </a:p>
      </dgm:t>
    </dgm:pt>
    <dgm:pt modelId="{272BC1D4-4AA6-4F6C-8098-8C3B4FB166F2}" type="parTrans" cxnId="{1746BFF1-7A53-4008-B294-5D7C3E3AC889}">
      <dgm:prSet/>
      <dgm:spPr/>
      <dgm:t>
        <a:bodyPr/>
        <a:lstStyle/>
        <a:p>
          <a:endParaRPr lang="zh-CN" altLang="en-US"/>
        </a:p>
      </dgm:t>
    </dgm:pt>
    <dgm:pt modelId="{204042F0-DCD7-44AB-AFE7-6AEE6459662D}" type="sibTrans" cxnId="{1746BFF1-7A53-4008-B294-5D7C3E3AC889}">
      <dgm:prSet/>
      <dgm:spPr/>
      <dgm:t>
        <a:bodyPr/>
        <a:lstStyle/>
        <a:p>
          <a:endParaRPr lang="zh-CN" altLang="en-US"/>
        </a:p>
      </dgm:t>
    </dgm:pt>
    <dgm:pt modelId="{2C18B9C2-E064-42CD-A5E9-46C1A20ADD98}">
      <dgm:prSet phldrT="[文本]"/>
      <dgm:spPr/>
      <dgm:t>
        <a:bodyPr/>
        <a:lstStyle/>
        <a:p>
          <a:r>
            <a:rPr lang="zh-CN" altLang="en-US" dirty="0" smtClean="0"/>
            <a:t>数据可视化页面</a:t>
          </a:r>
          <a:endParaRPr lang="zh-CN" altLang="en-US" dirty="0"/>
        </a:p>
      </dgm:t>
    </dgm:pt>
    <dgm:pt modelId="{4A8BC02F-D291-427B-9409-1BDA21C69D96}" type="parTrans" cxnId="{B4DC0931-A8B7-4E02-B204-1E9ACFD0EDDB}">
      <dgm:prSet/>
      <dgm:spPr/>
      <dgm:t>
        <a:bodyPr/>
        <a:lstStyle/>
        <a:p>
          <a:endParaRPr lang="zh-CN" altLang="en-US"/>
        </a:p>
      </dgm:t>
    </dgm:pt>
    <dgm:pt modelId="{D3BE75BB-8A0D-4301-8D57-A769C69F5D31}" type="sibTrans" cxnId="{B4DC0931-A8B7-4E02-B204-1E9ACFD0EDDB}">
      <dgm:prSet/>
      <dgm:spPr/>
      <dgm:t>
        <a:bodyPr/>
        <a:lstStyle/>
        <a:p>
          <a:endParaRPr lang="zh-CN" altLang="en-US"/>
        </a:p>
      </dgm:t>
    </dgm:pt>
    <dgm:pt modelId="{F2E71D9A-5286-4AF4-A76B-D17E6E3DC3EC}" type="pres">
      <dgm:prSet presAssocID="{61657FD7-BB50-40E7-A207-6EA5EF028F4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8786FC-0883-4A1D-9510-BDF30D739B4C}" type="pres">
      <dgm:prSet presAssocID="{F9FB1EE7-8813-47D4-B663-16488C57FC9C}" presName="compNode" presStyleCnt="0"/>
      <dgm:spPr/>
    </dgm:pt>
    <dgm:pt modelId="{BAD83963-8F71-4A8D-9924-9289039F6BE4}" type="pres">
      <dgm:prSet presAssocID="{F9FB1EE7-8813-47D4-B663-16488C57FC9C}" presName="aNode" presStyleLbl="bgShp" presStyleIdx="0" presStyleCnt="3" custScaleX="74612"/>
      <dgm:spPr/>
      <dgm:t>
        <a:bodyPr/>
        <a:lstStyle/>
        <a:p>
          <a:endParaRPr lang="zh-CN" altLang="en-US"/>
        </a:p>
      </dgm:t>
    </dgm:pt>
    <dgm:pt modelId="{F1868615-BE07-412D-9754-AD4AA32F5EC1}" type="pres">
      <dgm:prSet presAssocID="{F9FB1EE7-8813-47D4-B663-16488C57FC9C}" presName="textNode" presStyleLbl="bgShp" presStyleIdx="0" presStyleCnt="3"/>
      <dgm:spPr/>
      <dgm:t>
        <a:bodyPr/>
        <a:lstStyle/>
        <a:p>
          <a:endParaRPr lang="zh-CN" altLang="en-US"/>
        </a:p>
      </dgm:t>
    </dgm:pt>
    <dgm:pt modelId="{2924CFE6-2FD5-4C85-AF7C-83EC9E00C14C}" type="pres">
      <dgm:prSet presAssocID="{F9FB1EE7-8813-47D4-B663-16488C57FC9C}" presName="compChildNode" presStyleCnt="0"/>
      <dgm:spPr/>
    </dgm:pt>
    <dgm:pt modelId="{93FE11D4-A597-452E-8101-CC53EA466AB4}" type="pres">
      <dgm:prSet presAssocID="{F9FB1EE7-8813-47D4-B663-16488C57FC9C}" presName="theInnerList" presStyleCnt="0"/>
      <dgm:spPr/>
    </dgm:pt>
    <dgm:pt modelId="{0CA6FA3D-7326-4736-991F-43853AD6D2D2}" type="pres">
      <dgm:prSet presAssocID="{EC161274-9D8F-43FB-89BE-B2C2E707DC63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2282ED-952C-42D7-AA36-CEE5140302C1}" type="pres">
      <dgm:prSet presAssocID="{EC161274-9D8F-43FB-89BE-B2C2E707DC63}" presName="aSpace2" presStyleCnt="0"/>
      <dgm:spPr/>
    </dgm:pt>
    <dgm:pt modelId="{B6F2C382-18BF-447F-97A8-ED47F27D41CA}" type="pres">
      <dgm:prSet presAssocID="{1CBAEFDE-472F-4BCC-A970-27F2656CD1FD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69B59A-0589-4476-89FB-DDC8BB3154D9}" type="pres">
      <dgm:prSet presAssocID="{1CBAEFDE-472F-4BCC-A970-27F2656CD1FD}" presName="aSpace2" presStyleCnt="0"/>
      <dgm:spPr/>
    </dgm:pt>
    <dgm:pt modelId="{FCC058E2-47A9-464F-982D-A8B41653A2CE}" type="pres">
      <dgm:prSet presAssocID="{729A554D-3A26-48D3-9FE2-D2B5B1A2E493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BFEF8C-1937-47C6-B0B5-1919E9841D50}" type="pres">
      <dgm:prSet presAssocID="{F9FB1EE7-8813-47D4-B663-16488C57FC9C}" presName="aSpace" presStyleCnt="0"/>
      <dgm:spPr/>
    </dgm:pt>
    <dgm:pt modelId="{1D2C6497-8A3A-4F3A-8202-174587C99EB6}" type="pres">
      <dgm:prSet presAssocID="{E1AE28BD-713F-4A24-A32E-83B0C32A4F94}" presName="compNode" presStyleCnt="0"/>
      <dgm:spPr/>
    </dgm:pt>
    <dgm:pt modelId="{05D624C7-1D65-4338-954F-42F9BC161CFB}" type="pres">
      <dgm:prSet presAssocID="{E1AE28BD-713F-4A24-A32E-83B0C32A4F94}" presName="aNode" presStyleLbl="bgShp" presStyleIdx="1" presStyleCnt="3" custScaleX="73693"/>
      <dgm:spPr/>
      <dgm:t>
        <a:bodyPr/>
        <a:lstStyle/>
        <a:p>
          <a:endParaRPr lang="zh-CN" altLang="en-US"/>
        </a:p>
      </dgm:t>
    </dgm:pt>
    <dgm:pt modelId="{45364723-09E7-4959-9B88-DF11AE77BD28}" type="pres">
      <dgm:prSet presAssocID="{E1AE28BD-713F-4A24-A32E-83B0C32A4F94}" presName="textNode" presStyleLbl="bgShp" presStyleIdx="1" presStyleCnt="3"/>
      <dgm:spPr/>
      <dgm:t>
        <a:bodyPr/>
        <a:lstStyle/>
        <a:p>
          <a:endParaRPr lang="zh-CN" altLang="en-US"/>
        </a:p>
      </dgm:t>
    </dgm:pt>
    <dgm:pt modelId="{921B8DD2-6CC7-42E1-8CDF-9A1C55671180}" type="pres">
      <dgm:prSet presAssocID="{E1AE28BD-713F-4A24-A32E-83B0C32A4F94}" presName="compChildNode" presStyleCnt="0"/>
      <dgm:spPr/>
    </dgm:pt>
    <dgm:pt modelId="{7990B299-F383-4E06-BE52-906FCB88BDD3}" type="pres">
      <dgm:prSet presAssocID="{E1AE28BD-713F-4A24-A32E-83B0C32A4F94}" presName="theInnerList" presStyleCnt="0"/>
      <dgm:spPr/>
    </dgm:pt>
    <dgm:pt modelId="{DCB84F10-880F-4D11-A11D-DD18E9F1BC47}" type="pres">
      <dgm:prSet presAssocID="{9BAD4437-062C-4F14-BDB5-A19AA63E643D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109BC-BE0C-4634-BE94-BA6C72FD1749}" type="pres">
      <dgm:prSet presAssocID="{9BAD4437-062C-4F14-BDB5-A19AA63E643D}" presName="aSpace2" presStyleCnt="0"/>
      <dgm:spPr/>
    </dgm:pt>
    <dgm:pt modelId="{022B0794-5D47-4E20-B80C-959C7178F998}" type="pres">
      <dgm:prSet presAssocID="{7367E7DC-9892-4345-8401-584CFB6E1E4D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F1F7DC-6438-4A4B-9E16-9B111D5FAC76}" type="pres">
      <dgm:prSet presAssocID="{7367E7DC-9892-4345-8401-584CFB6E1E4D}" presName="aSpace2" presStyleCnt="0"/>
      <dgm:spPr/>
    </dgm:pt>
    <dgm:pt modelId="{D95222EB-D12F-44AF-AE00-AB384F19B7C8}" type="pres">
      <dgm:prSet presAssocID="{13F2889D-FB7B-4A0C-9F75-4B12F495EB87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F2400D-7F94-4029-B66F-9EE00C93DB2F}" type="pres">
      <dgm:prSet presAssocID="{E1AE28BD-713F-4A24-A32E-83B0C32A4F94}" presName="aSpace" presStyleCnt="0"/>
      <dgm:spPr/>
    </dgm:pt>
    <dgm:pt modelId="{90C1398A-CA90-4AE6-986F-31FA2DDEF9EB}" type="pres">
      <dgm:prSet presAssocID="{4147EFF0-D964-4283-A363-22C068A6CD79}" presName="compNode" presStyleCnt="0"/>
      <dgm:spPr/>
    </dgm:pt>
    <dgm:pt modelId="{678C8DB5-0003-4D07-869E-655DC6A6C9F0}" type="pres">
      <dgm:prSet presAssocID="{4147EFF0-D964-4283-A363-22C068A6CD79}" presName="aNode" presStyleLbl="bgShp" presStyleIdx="2" presStyleCnt="3" custScaleX="72126"/>
      <dgm:spPr/>
      <dgm:t>
        <a:bodyPr/>
        <a:lstStyle/>
        <a:p>
          <a:endParaRPr lang="zh-CN" altLang="en-US"/>
        </a:p>
      </dgm:t>
    </dgm:pt>
    <dgm:pt modelId="{F9CF2593-34E6-418A-8B66-6CCC2077ED2F}" type="pres">
      <dgm:prSet presAssocID="{4147EFF0-D964-4283-A363-22C068A6CD79}" presName="textNode" presStyleLbl="bgShp" presStyleIdx="2" presStyleCnt="3"/>
      <dgm:spPr/>
      <dgm:t>
        <a:bodyPr/>
        <a:lstStyle/>
        <a:p>
          <a:endParaRPr lang="zh-CN" altLang="en-US"/>
        </a:p>
      </dgm:t>
    </dgm:pt>
    <dgm:pt modelId="{DD0B968A-2273-48F1-A921-C51F0138B77F}" type="pres">
      <dgm:prSet presAssocID="{4147EFF0-D964-4283-A363-22C068A6CD79}" presName="compChildNode" presStyleCnt="0"/>
      <dgm:spPr/>
    </dgm:pt>
    <dgm:pt modelId="{CD48C5F0-3E72-4D32-AF85-D58E3AD48FA1}" type="pres">
      <dgm:prSet presAssocID="{4147EFF0-D964-4283-A363-22C068A6CD79}" presName="theInnerList" presStyleCnt="0"/>
      <dgm:spPr/>
    </dgm:pt>
    <dgm:pt modelId="{21A90D0B-900E-471F-AE0F-8108196A9ACA}" type="pres">
      <dgm:prSet presAssocID="{207AAF98-F506-4C56-9A20-729F01F91D41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0C90EA-2846-4127-857C-A5F5618E856B}" type="pres">
      <dgm:prSet presAssocID="{207AAF98-F506-4C56-9A20-729F01F91D41}" presName="aSpace2" presStyleCnt="0"/>
      <dgm:spPr/>
    </dgm:pt>
    <dgm:pt modelId="{DC4C9B81-835E-49E1-8747-301C59213C45}" type="pres">
      <dgm:prSet presAssocID="{663E447F-0D53-4E4F-A284-C15F384C88FB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FABC62-184B-4B80-A023-784C79E565F8}" type="pres">
      <dgm:prSet presAssocID="{663E447F-0D53-4E4F-A284-C15F384C88FB}" presName="aSpace2" presStyleCnt="0"/>
      <dgm:spPr/>
    </dgm:pt>
    <dgm:pt modelId="{D5EBCD78-4D19-4AED-8D64-E074B00BA482}" type="pres">
      <dgm:prSet presAssocID="{2C18B9C2-E064-42CD-A5E9-46C1A20ADD98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1E852D8-ADFC-4202-91A8-C3452AA631A4}" type="presOf" srcId="{7367E7DC-9892-4345-8401-584CFB6E1E4D}" destId="{022B0794-5D47-4E20-B80C-959C7178F998}" srcOrd="0" destOrd="0" presId="urn:microsoft.com/office/officeart/2005/8/layout/lProcess2"/>
    <dgm:cxn modelId="{33CC7CF8-C5CA-429D-8D0B-C752B5F1612E}" type="presOf" srcId="{F9FB1EE7-8813-47D4-B663-16488C57FC9C}" destId="{BAD83963-8F71-4A8D-9924-9289039F6BE4}" srcOrd="0" destOrd="0" presId="urn:microsoft.com/office/officeart/2005/8/layout/lProcess2"/>
    <dgm:cxn modelId="{08D21E03-D1D4-4615-B904-D664DAEDBF37}" type="presOf" srcId="{4147EFF0-D964-4283-A363-22C068A6CD79}" destId="{F9CF2593-34E6-418A-8B66-6CCC2077ED2F}" srcOrd="1" destOrd="0" presId="urn:microsoft.com/office/officeart/2005/8/layout/lProcess2"/>
    <dgm:cxn modelId="{4C44F0BF-5239-4AEF-B003-B260F8619007}" type="presOf" srcId="{E1AE28BD-713F-4A24-A32E-83B0C32A4F94}" destId="{05D624C7-1D65-4338-954F-42F9BC161CFB}" srcOrd="0" destOrd="0" presId="urn:microsoft.com/office/officeart/2005/8/layout/lProcess2"/>
    <dgm:cxn modelId="{022BF604-0574-420E-9521-167A4C6004EC}" srcId="{4147EFF0-D964-4283-A363-22C068A6CD79}" destId="{663E447F-0D53-4E4F-A284-C15F384C88FB}" srcOrd="1" destOrd="0" parTransId="{D3BD8300-E1EB-4BAB-9E49-722AFED854B9}" sibTransId="{0767C8A5-3F1F-4B52-8B86-D9C8AA0E4C75}"/>
    <dgm:cxn modelId="{75703A6D-046B-45EF-ABB3-46E2A47D7928}" srcId="{61657FD7-BB50-40E7-A207-6EA5EF028F46}" destId="{E1AE28BD-713F-4A24-A32E-83B0C32A4F94}" srcOrd="1" destOrd="0" parTransId="{B5A9C8FC-37EA-4DA1-8D4D-5DB8FD8E0778}" sibTransId="{B3F72E77-45A0-436D-B719-CEAAD8FE2FCF}"/>
    <dgm:cxn modelId="{7429BFBB-DCDE-4C6E-A994-234E8AD7A08B}" srcId="{61657FD7-BB50-40E7-A207-6EA5EF028F46}" destId="{4147EFF0-D964-4283-A363-22C068A6CD79}" srcOrd="2" destOrd="0" parTransId="{26AB626F-7342-4BAB-AF55-E542843987A2}" sibTransId="{BA39D70E-1B70-430F-9A6D-525193080B0D}"/>
    <dgm:cxn modelId="{BB234B70-622C-42C6-8463-0AB2FBE4EC1F}" type="presOf" srcId="{207AAF98-F506-4C56-9A20-729F01F91D41}" destId="{21A90D0B-900E-471F-AE0F-8108196A9ACA}" srcOrd="0" destOrd="0" presId="urn:microsoft.com/office/officeart/2005/8/layout/lProcess2"/>
    <dgm:cxn modelId="{04510382-0376-467E-98F1-AD97EE1E3740}" type="presOf" srcId="{4147EFF0-D964-4283-A363-22C068A6CD79}" destId="{678C8DB5-0003-4D07-869E-655DC6A6C9F0}" srcOrd="0" destOrd="0" presId="urn:microsoft.com/office/officeart/2005/8/layout/lProcess2"/>
    <dgm:cxn modelId="{9E784503-8B26-4BF9-A613-1ADDC6A98C13}" srcId="{F9FB1EE7-8813-47D4-B663-16488C57FC9C}" destId="{EC161274-9D8F-43FB-89BE-B2C2E707DC63}" srcOrd="0" destOrd="0" parTransId="{0EF1B077-AA2D-4E67-B569-B8FCEF10F6A9}" sibTransId="{6EFEF5D6-2B20-4A6F-B290-E01EBC7D1ED6}"/>
    <dgm:cxn modelId="{66637101-5B0F-4962-A214-DE1267E180B1}" type="presOf" srcId="{EC161274-9D8F-43FB-89BE-B2C2E707DC63}" destId="{0CA6FA3D-7326-4736-991F-43853AD6D2D2}" srcOrd="0" destOrd="0" presId="urn:microsoft.com/office/officeart/2005/8/layout/lProcess2"/>
    <dgm:cxn modelId="{9597A1AE-E25D-4C7C-BFB6-8A054AF7EE67}" type="presOf" srcId="{13F2889D-FB7B-4A0C-9F75-4B12F495EB87}" destId="{D95222EB-D12F-44AF-AE00-AB384F19B7C8}" srcOrd="0" destOrd="0" presId="urn:microsoft.com/office/officeart/2005/8/layout/lProcess2"/>
    <dgm:cxn modelId="{5107BCD6-92E4-4C3C-844E-29F7A41A26E6}" type="presOf" srcId="{1CBAEFDE-472F-4BCC-A970-27F2656CD1FD}" destId="{B6F2C382-18BF-447F-97A8-ED47F27D41CA}" srcOrd="0" destOrd="0" presId="urn:microsoft.com/office/officeart/2005/8/layout/lProcess2"/>
    <dgm:cxn modelId="{15C26A00-B458-44FB-8F67-9AE494E49C63}" type="presOf" srcId="{663E447F-0D53-4E4F-A284-C15F384C88FB}" destId="{DC4C9B81-835E-49E1-8747-301C59213C45}" srcOrd="0" destOrd="0" presId="urn:microsoft.com/office/officeart/2005/8/layout/lProcess2"/>
    <dgm:cxn modelId="{2F75B6CD-326A-4C09-A3DA-E28F9BF5BD1F}" type="presOf" srcId="{9BAD4437-062C-4F14-BDB5-A19AA63E643D}" destId="{DCB84F10-880F-4D11-A11D-DD18E9F1BC47}" srcOrd="0" destOrd="0" presId="urn:microsoft.com/office/officeart/2005/8/layout/lProcess2"/>
    <dgm:cxn modelId="{DAAF5B18-39AB-405F-84E5-F4E4A93A7ED4}" type="presOf" srcId="{2C18B9C2-E064-42CD-A5E9-46C1A20ADD98}" destId="{D5EBCD78-4D19-4AED-8D64-E074B00BA482}" srcOrd="0" destOrd="0" presId="urn:microsoft.com/office/officeart/2005/8/layout/lProcess2"/>
    <dgm:cxn modelId="{07ECCC00-C218-4DA3-A3E9-3D473D64C0B7}" srcId="{F9FB1EE7-8813-47D4-B663-16488C57FC9C}" destId="{729A554D-3A26-48D3-9FE2-D2B5B1A2E493}" srcOrd="2" destOrd="0" parTransId="{C8C3B218-7260-4DDE-86F5-E18E2DFC621F}" sibTransId="{16D923AD-EABF-41E1-AC1A-4793BBE2DA90}"/>
    <dgm:cxn modelId="{1746BFF1-7A53-4008-B294-5D7C3E3AC889}" srcId="{E1AE28BD-713F-4A24-A32E-83B0C32A4F94}" destId="{13F2889D-FB7B-4A0C-9F75-4B12F495EB87}" srcOrd="2" destOrd="0" parTransId="{272BC1D4-4AA6-4F6C-8098-8C3B4FB166F2}" sibTransId="{204042F0-DCD7-44AB-AFE7-6AEE6459662D}"/>
    <dgm:cxn modelId="{E2A09037-CE6D-4A5B-8C1D-12C482D79A9B}" srcId="{4147EFF0-D964-4283-A363-22C068A6CD79}" destId="{207AAF98-F506-4C56-9A20-729F01F91D41}" srcOrd="0" destOrd="0" parTransId="{9E059BD0-AD42-49DE-A800-D044B90CBC4E}" sibTransId="{48E1FFD4-35B6-47BB-B955-80B653D20E6F}"/>
    <dgm:cxn modelId="{304F7187-A33B-4030-9678-40F8A05EEB57}" type="presOf" srcId="{61657FD7-BB50-40E7-A207-6EA5EF028F46}" destId="{F2E71D9A-5286-4AF4-A76B-D17E6E3DC3EC}" srcOrd="0" destOrd="0" presId="urn:microsoft.com/office/officeart/2005/8/layout/lProcess2"/>
    <dgm:cxn modelId="{8A296246-E9FA-4D8E-8E15-9DA86EF8D3AB}" srcId="{F9FB1EE7-8813-47D4-B663-16488C57FC9C}" destId="{1CBAEFDE-472F-4BCC-A970-27F2656CD1FD}" srcOrd="1" destOrd="0" parTransId="{C1456DA7-1622-474C-B0C0-0A261CC2F155}" sibTransId="{82A52F41-C3EF-4770-973F-AF83DA935EDF}"/>
    <dgm:cxn modelId="{552C2423-A038-4F27-95B6-69526C175698}" srcId="{E1AE28BD-713F-4A24-A32E-83B0C32A4F94}" destId="{7367E7DC-9892-4345-8401-584CFB6E1E4D}" srcOrd="1" destOrd="0" parTransId="{0D543289-D80E-44A2-B2DE-ABBA81BC30C0}" sibTransId="{2ACEBAC7-9470-499D-BD0F-CF2C029D9B5F}"/>
    <dgm:cxn modelId="{27931DD1-A2A3-4B5A-A58F-DB8FBDC2AC9F}" srcId="{E1AE28BD-713F-4A24-A32E-83B0C32A4F94}" destId="{9BAD4437-062C-4F14-BDB5-A19AA63E643D}" srcOrd="0" destOrd="0" parTransId="{2C287B45-CA9C-4D2D-A02F-8E38868EBBE3}" sibTransId="{F72782B6-CDC1-401C-8A39-C9AF25659AC9}"/>
    <dgm:cxn modelId="{17B85BEE-3A03-4A42-A8D0-CC11E0A77F93}" type="presOf" srcId="{E1AE28BD-713F-4A24-A32E-83B0C32A4F94}" destId="{45364723-09E7-4959-9B88-DF11AE77BD28}" srcOrd="1" destOrd="0" presId="urn:microsoft.com/office/officeart/2005/8/layout/lProcess2"/>
    <dgm:cxn modelId="{80AB4E9F-FF53-4671-AB6D-EC2513145DCD}" srcId="{61657FD7-BB50-40E7-A207-6EA5EF028F46}" destId="{F9FB1EE7-8813-47D4-B663-16488C57FC9C}" srcOrd="0" destOrd="0" parTransId="{2E61205E-C9C5-4D0C-847A-9FF79AE8D531}" sibTransId="{C5104F26-0254-4F3E-BDDB-C2C6AE1F2C5A}"/>
    <dgm:cxn modelId="{1BA41193-77E0-4540-B811-FF9AD16661EA}" type="presOf" srcId="{729A554D-3A26-48D3-9FE2-D2B5B1A2E493}" destId="{FCC058E2-47A9-464F-982D-A8B41653A2CE}" srcOrd="0" destOrd="0" presId="urn:microsoft.com/office/officeart/2005/8/layout/lProcess2"/>
    <dgm:cxn modelId="{B4DC0931-A8B7-4E02-B204-1E9ACFD0EDDB}" srcId="{4147EFF0-D964-4283-A363-22C068A6CD79}" destId="{2C18B9C2-E064-42CD-A5E9-46C1A20ADD98}" srcOrd="2" destOrd="0" parTransId="{4A8BC02F-D291-427B-9409-1BDA21C69D96}" sibTransId="{D3BE75BB-8A0D-4301-8D57-A769C69F5D31}"/>
    <dgm:cxn modelId="{5574EABD-EE88-4556-84B8-C73C39F99206}" type="presOf" srcId="{F9FB1EE7-8813-47D4-B663-16488C57FC9C}" destId="{F1868615-BE07-412D-9754-AD4AA32F5EC1}" srcOrd="1" destOrd="0" presId="urn:microsoft.com/office/officeart/2005/8/layout/lProcess2"/>
    <dgm:cxn modelId="{FC7CBFD1-1F2A-4F64-B77C-5062651D8DEF}" type="presParOf" srcId="{F2E71D9A-5286-4AF4-A76B-D17E6E3DC3EC}" destId="{D98786FC-0883-4A1D-9510-BDF30D739B4C}" srcOrd="0" destOrd="0" presId="urn:microsoft.com/office/officeart/2005/8/layout/lProcess2"/>
    <dgm:cxn modelId="{8FE296ED-866A-498F-8DFD-29AA7A2F8D94}" type="presParOf" srcId="{D98786FC-0883-4A1D-9510-BDF30D739B4C}" destId="{BAD83963-8F71-4A8D-9924-9289039F6BE4}" srcOrd="0" destOrd="0" presId="urn:microsoft.com/office/officeart/2005/8/layout/lProcess2"/>
    <dgm:cxn modelId="{63EBDAE5-52BE-4A26-A971-B9BD9D012A76}" type="presParOf" srcId="{D98786FC-0883-4A1D-9510-BDF30D739B4C}" destId="{F1868615-BE07-412D-9754-AD4AA32F5EC1}" srcOrd="1" destOrd="0" presId="urn:microsoft.com/office/officeart/2005/8/layout/lProcess2"/>
    <dgm:cxn modelId="{6CDE294F-853B-46EE-A8C1-6D011BE477F5}" type="presParOf" srcId="{D98786FC-0883-4A1D-9510-BDF30D739B4C}" destId="{2924CFE6-2FD5-4C85-AF7C-83EC9E00C14C}" srcOrd="2" destOrd="0" presId="urn:microsoft.com/office/officeart/2005/8/layout/lProcess2"/>
    <dgm:cxn modelId="{47AAE594-C48B-49C0-A6DB-86AA8243EDAF}" type="presParOf" srcId="{2924CFE6-2FD5-4C85-AF7C-83EC9E00C14C}" destId="{93FE11D4-A597-452E-8101-CC53EA466AB4}" srcOrd="0" destOrd="0" presId="urn:microsoft.com/office/officeart/2005/8/layout/lProcess2"/>
    <dgm:cxn modelId="{2ECC4EB2-85B5-495E-90C3-7341FF556122}" type="presParOf" srcId="{93FE11D4-A597-452E-8101-CC53EA466AB4}" destId="{0CA6FA3D-7326-4736-991F-43853AD6D2D2}" srcOrd="0" destOrd="0" presId="urn:microsoft.com/office/officeart/2005/8/layout/lProcess2"/>
    <dgm:cxn modelId="{62F198E6-537D-40BB-B6B6-C31D5DA0BDDA}" type="presParOf" srcId="{93FE11D4-A597-452E-8101-CC53EA466AB4}" destId="{9B2282ED-952C-42D7-AA36-CEE5140302C1}" srcOrd="1" destOrd="0" presId="urn:microsoft.com/office/officeart/2005/8/layout/lProcess2"/>
    <dgm:cxn modelId="{C6139E18-D7F5-45EC-88AB-0A8C2335B766}" type="presParOf" srcId="{93FE11D4-A597-452E-8101-CC53EA466AB4}" destId="{B6F2C382-18BF-447F-97A8-ED47F27D41CA}" srcOrd="2" destOrd="0" presId="urn:microsoft.com/office/officeart/2005/8/layout/lProcess2"/>
    <dgm:cxn modelId="{AF22F41D-4DC0-4CAF-932D-D7BDACDB5B18}" type="presParOf" srcId="{93FE11D4-A597-452E-8101-CC53EA466AB4}" destId="{9C69B59A-0589-4476-89FB-DDC8BB3154D9}" srcOrd="3" destOrd="0" presId="urn:microsoft.com/office/officeart/2005/8/layout/lProcess2"/>
    <dgm:cxn modelId="{4A74D6CA-C5D6-4FED-8C85-C25B4E106A20}" type="presParOf" srcId="{93FE11D4-A597-452E-8101-CC53EA466AB4}" destId="{FCC058E2-47A9-464F-982D-A8B41653A2CE}" srcOrd="4" destOrd="0" presId="urn:microsoft.com/office/officeart/2005/8/layout/lProcess2"/>
    <dgm:cxn modelId="{BAB3B4B1-167C-4EE0-B2A6-E44DB2465659}" type="presParOf" srcId="{F2E71D9A-5286-4AF4-A76B-D17E6E3DC3EC}" destId="{81BFEF8C-1937-47C6-B0B5-1919E9841D50}" srcOrd="1" destOrd="0" presId="urn:microsoft.com/office/officeart/2005/8/layout/lProcess2"/>
    <dgm:cxn modelId="{5F8A4AC0-BC81-4F25-8254-6AB3F6711CD3}" type="presParOf" srcId="{F2E71D9A-5286-4AF4-A76B-D17E6E3DC3EC}" destId="{1D2C6497-8A3A-4F3A-8202-174587C99EB6}" srcOrd="2" destOrd="0" presId="urn:microsoft.com/office/officeart/2005/8/layout/lProcess2"/>
    <dgm:cxn modelId="{5EF651A4-9D52-43F5-B900-D8A4E97F78BA}" type="presParOf" srcId="{1D2C6497-8A3A-4F3A-8202-174587C99EB6}" destId="{05D624C7-1D65-4338-954F-42F9BC161CFB}" srcOrd="0" destOrd="0" presId="urn:microsoft.com/office/officeart/2005/8/layout/lProcess2"/>
    <dgm:cxn modelId="{41C5680A-4A29-412B-9FD4-8541EF20840D}" type="presParOf" srcId="{1D2C6497-8A3A-4F3A-8202-174587C99EB6}" destId="{45364723-09E7-4959-9B88-DF11AE77BD28}" srcOrd="1" destOrd="0" presId="urn:microsoft.com/office/officeart/2005/8/layout/lProcess2"/>
    <dgm:cxn modelId="{A8393B17-3171-486C-801C-848ED5876324}" type="presParOf" srcId="{1D2C6497-8A3A-4F3A-8202-174587C99EB6}" destId="{921B8DD2-6CC7-42E1-8CDF-9A1C55671180}" srcOrd="2" destOrd="0" presId="urn:microsoft.com/office/officeart/2005/8/layout/lProcess2"/>
    <dgm:cxn modelId="{28E27BEF-CEE6-45A0-811F-3BFB225327E1}" type="presParOf" srcId="{921B8DD2-6CC7-42E1-8CDF-9A1C55671180}" destId="{7990B299-F383-4E06-BE52-906FCB88BDD3}" srcOrd="0" destOrd="0" presId="urn:microsoft.com/office/officeart/2005/8/layout/lProcess2"/>
    <dgm:cxn modelId="{6B581FF8-EDD3-49C5-8AC1-83E4B7A81C29}" type="presParOf" srcId="{7990B299-F383-4E06-BE52-906FCB88BDD3}" destId="{DCB84F10-880F-4D11-A11D-DD18E9F1BC47}" srcOrd="0" destOrd="0" presId="urn:microsoft.com/office/officeart/2005/8/layout/lProcess2"/>
    <dgm:cxn modelId="{70F45DB7-5046-4433-A5F8-C79DB597E886}" type="presParOf" srcId="{7990B299-F383-4E06-BE52-906FCB88BDD3}" destId="{99B109BC-BE0C-4634-BE94-BA6C72FD1749}" srcOrd="1" destOrd="0" presId="urn:microsoft.com/office/officeart/2005/8/layout/lProcess2"/>
    <dgm:cxn modelId="{ACE50AAE-9EDC-48EA-875F-A9C07CC389FE}" type="presParOf" srcId="{7990B299-F383-4E06-BE52-906FCB88BDD3}" destId="{022B0794-5D47-4E20-B80C-959C7178F998}" srcOrd="2" destOrd="0" presId="urn:microsoft.com/office/officeart/2005/8/layout/lProcess2"/>
    <dgm:cxn modelId="{B87C6804-8FED-4FA9-A7D6-139635DF8DD0}" type="presParOf" srcId="{7990B299-F383-4E06-BE52-906FCB88BDD3}" destId="{86F1F7DC-6438-4A4B-9E16-9B111D5FAC76}" srcOrd="3" destOrd="0" presId="urn:microsoft.com/office/officeart/2005/8/layout/lProcess2"/>
    <dgm:cxn modelId="{04DB5F96-00F6-46F7-8301-DFD29C6B3FD0}" type="presParOf" srcId="{7990B299-F383-4E06-BE52-906FCB88BDD3}" destId="{D95222EB-D12F-44AF-AE00-AB384F19B7C8}" srcOrd="4" destOrd="0" presId="urn:microsoft.com/office/officeart/2005/8/layout/lProcess2"/>
    <dgm:cxn modelId="{19F1CA4A-071F-4F07-8D92-90583D3BA5FE}" type="presParOf" srcId="{F2E71D9A-5286-4AF4-A76B-D17E6E3DC3EC}" destId="{7BF2400D-7F94-4029-B66F-9EE00C93DB2F}" srcOrd="3" destOrd="0" presId="urn:microsoft.com/office/officeart/2005/8/layout/lProcess2"/>
    <dgm:cxn modelId="{A5FE5261-10C2-48E9-B171-94344EA3E776}" type="presParOf" srcId="{F2E71D9A-5286-4AF4-A76B-D17E6E3DC3EC}" destId="{90C1398A-CA90-4AE6-986F-31FA2DDEF9EB}" srcOrd="4" destOrd="0" presId="urn:microsoft.com/office/officeart/2005/8/layout/lProcess2"/>
    <dgm:cxn modelId="{6B83A394-A379-4A3C-8EE5-AA0E1A411950}" type="presParOf" srcId="{90C1398A-CA90-4AE6-986F-31FA2DDEF9EB}" destId="{678C8DB5-0003-4D07-869E-655DC6A6C9F0}" srcOrd="0" destOrd="0" presId="urn:microsoft.com/office/officeart/2005/8/layout/lProcess2"/>
    <dgm:cxn modelId="{64C05D7D-C6CB-438B-A5B7-2FA3D0C8995E}" type="presParOf" srcId="{90C1398A-CA90-4AE6-986F-31FA2DDEF9EB}" destId="{F9CF2593-34E6-418A-8B66-6CCC2077ED2F}" srcOrd="1" destOrd="0" presId="urn:microsoft.com/office/officeart/2005/8/layout/lProcess2"/>
    <dgm:cxn modelId="{A4A3B19D-09E2-4BCB-8B49-DB63A18AD95E}" type="presParOf" srcId="{90C1398A-CA90-4AE6-986F-31FA2DDEF9EB}" destId="{DD0B968A-2273-48F1-A921-C51F0138B77F}" srcOrd="2" destOrd="0" presId="urn:microsoft.com/office/officeart/2005/8/layout/lProcess2"/>
    <dgm:cxn modelId="{23427CF1-0A2E-41E8-8973-F508B83CE946}" type="presParOf" srcId="{DD0B968A-2273-48F1-A921-C51F0138B77F}" destId="{CD48C5F0-3E72-4D32-AF85-D58E3AD48FA1}" srcOrd="0" destOrd="0" presId="urn:microsoft.com/office/officeart/2005/8/layout/lProcess2"/>
    <dgm:cxn modelId="{BD20C319-0FC3-4004-BBEB-85B6076BA6A7}" type="presParOf" srcId="{CD48C5F0-3E72-4D32-AF85-D58E3AD48FA1}" destId="{21A90D0B-900E-471F-AE0F-8108196A9ACA}" srcOrd="0" destOrd="0" presId="urn:microsoft.com/office/officeart/2005/8/layout/lProcess2"/>
    <dgm:cxn modelId="{8A01C471-2FF4-4A9C-AF1D-7382B62C0EE7}" type="presParOf" srcId="{CD48C5F0-3E72-4D32-AF85-D58E3AD48FA1}" destId="{2C0C90EA-2846-4127-857C-A5F5618E856B}" srcOrd="1" destOrd="0" presId="urn:microsoft.com/office/officeart/2005/8/layout/lProcess2"/>
    <dgm:cxn modelId="{C5846C4D-D430-45C0-95FE-410CED53590E}" type="presParOf" srcId="{CD48C5F0-3E72-4D32-AF85-D58E3AD48FA1}" destId="{DC4C9B81-835E-49E1-8747-301C59213C45}" srcOrd="2" destOrd="0" presId="urn:microsoft.com/office/officeart/2005/8/layout/lProcess2"/>
    <dgm:cxn modelId="{12818E5E-9507-4E2E-AF8B-E46517437662}" type="presParOf" srcId="{CD48C5F0-3E72-4D32-AF85-D58E3AD48FA1}" destId="{40FABC62-184B-4B80-A023-784C79E565F8}" srcOrd="3" destOrd="0" presId="urn:microsoft.com/office/officeart/2005/8/layout/lProcess2"/>
    <dgm:cxn modelId="{FE49CA71-C344-4DB4-BAB7-88C13DFBF20D}" type="presParOf" srcId="{CD48C5F0-3E72-4D32-AF85-D58E3AD48FA1}" destId="{D5EBCD78-4D19-4AED-8D64-E074B00BA48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EAC48-B099-4F06-9B39-51E1838923E1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E60519-86B0-4D0B-AC8C-1482EB772345}">
      <dgm:prSet phldrT="[文本]"/>
      <dgm:spPr/>
      <dgm:t>
        <a:bodyPr/>
        <a:lstStyle/>
        <a:p>
          <a:r>
            <a:rPr lang="zh-CN" altLang="en-US" dirty="0" smtClean="0"/>
            <a:t>视界区域</a:t>
          </a:r>
          <a:endParaRPr lang="zh-CN" altLang="en-US" dirty="0"/>
        </a:p>
      </dgm:t>
    </dgm:pt>
    <dgm:pt modelId="{A4657B2A-D424-4D41-B583-20793391C468}" type="parTrans" cxnId="{FA8A06A1-12B6-47D1-AE22-32116003FA3A}">
      <dgm:prSet/>
      <dgm:spPr/>
      <dgm:t>
        <a:bodyPr/>
        <a:lstStyle/>
        <a:p>
          <a:endParaRPr lang="zh-CN" altLang="en-US"/>
        </a:p>
      </dgm:t>
    </dgm:pt>
    <dgm:pt modelId="{219B888E-459F-4420-BD1D-010B6B113B14}" type="sibTrans" cxnId="{FA8A06A1-12B6-47D1-AE22-32116003FA3A}">
      <dgm:prSet/>
      <dgm:spPr/>
      <dgm:t>
        <a:bodyPr/>
        <a:lstStyle/>
        <a:p>
          <a:endParaRPr lang="zh-CN" altLang="en-US"/>
        </a:p>
      </dgm:t>
    </dgm:pt>
    <dgm:pt modelId="{05227871-9DE2-4C83-B5BF-AFCCC5B23839}">
      <dgm:prSet phldrT="[文本]"/>
      <dgm:spPr/>
      <dgm:t>
        <a:bodyPr/>
        <a:lstStyle/>
        <a:p>
          <a:r>
            <a:rPr lang="zh-CN" altLang="en-US" dirty="0" smtClean="0"/>
            <a:t>计算可视区域</a:t>
          </a:r>
          <a:endParaRPr lang="zh-CN" altLang="en-US" dirty="0"/>
        </a:p>
      </dgm:t>
    </dgm:pt>
    <dgm:pt modelId="{19113E7A-A7C2-4CCA-961B-482F180EFB4F}" type="parTrans" cxnId="{8BA0786D-C155-4F99-9C73-97C88A34331B}">
      <dgm:prSet/>
      <dgm:spPr/>
      <dgm:t>
        <a:bodyPr/>
        <a:lstStyle/>
        <a:p>
          <a:endParaRPr lang="zh-CN" altLang="en-US"/>
        </a:p>
      </dgm:t>
    </dgm:pt>
    <dgm:pt modelId="{B0021587-A591-4481-96B3-6788F70A0735}" type="sibTrans" cxnId="{8BA0786D-C155-4F99-9C73-97C88A34331B}">
      <dgm:prSet/>
      <dgm:spPr/>
      <dgm:t>
        <a:bodyPr/>
        <a:lstStyle/>
        <a:p>
          <a:endParaRPr lang="zh-CN" altLang="en-US"/>
        </a:p>
      </dgm:t>
    </dgm:pt>
    <dgm:pt modelId="{C19D6BB6-A332-4CF6-AB6B-ABBF0E94EAA2}">
      <dgm:prSet phldrT="[文本]"/>
      <dgm:spPr/>
      <dgm:t>
        <a:bodyPr/>
        <a:lstStyle/>
        <a:p>
          <a:r>
            <a:rPr lang="zh-CN" altLang="en-US" dirty="0" smtClean="0"/>
            <a:t>数据读取</a:t>
          </a:r>
          <a:endParaRPr lang="zh-CN" altLang="en-US" dirty="0"/>
        </a:p>
      </dgm:t>
    </dgm:pt>
    <dgm:pt modelId="{A98234CC-FFE5-4D39-894A-A79EA0F396EF}" type="parTrans" cxnId="{F232B6F3-4D52-49FD-814A-2EDC953D4A63}">
      <dgm:prSet/>
      <dgm:spPr/>
      <dgm:t>
        <a:bodyPr/>
        <a:lstStyle/>
        <a:p>
          <a:endParaRPr lang="zh-CN" altLang="en-US"/>
        </a:p>
      </dgm:t>
    </dgm:pt>
    <dgm:pt modelId="{259B7A18-3B17-47BD-88DD-8B4C7DC1E165}" type="sibTrans" cxnId="{F232B6F3-4D52-49FD-814A-2EDC953D4A63}">
      <dgm:prSet/>
      <dgm:spPr/>
      <dgm:t>
        <a:bodyPr/>
        <a:lstStyle/>
        <a:p>
          <a:endParaRPr lang="zh-CN" altLang="en-US"/>
        </a:p>
      </dgm:t>
    </dgm:pt>
    <dgm:pt modelId="{79483101-E758-4E69-8B78-B002FD85732E}">
      <dgm:prSet phldrT="[文本]"/>
      <dgm:spPr/>
      <dgm:t>
        <a:bodyPr/>
        <a:lstStyle/>
        <a:p>
          <a:r>
            <a:rPr lang="zh-CN" altLang="en-US" dirty="0" smtClean="0"/>
            <a:t>根据可视区域读取数据</a:t>
          </a:r>
          <a:endParaRPr lang="zh-CN" altLang="en-US" dirty="0"/>
        </a:p>
      </dgm:t>
    </dgm:pt>
    <dgm:pt modelId="{FA210FBA-1FBF-4479-B96A-C58598C0BEDC}" type="parTrans" cxnId="{0075BC2B-B8B1-48E8-9BA8-EB401FB65752}">
      <dgm:prSet/>
      <dgm:spPr/>
      <dgm:t>
        <a:bodyPr/>
        <a:lstStyle/>
        <a:p>
          <a:endParaRPr lang="zh-CN" altLang="en-US"/>
        </a:p>
      </dgm:t>
    </dgm:pt>
    <dgm:pt modelId="{CF95DA05-27C7-462A-9977-13C4739584E7}" type="sibTrans" cxnId="{0075BC2B-B8B1-48E8-9BA8-EB401FB65752}">
      <dgm:prSet/>
      <dgm:spPr/>
      <dgm:t>
        <a:bodyPr/>
        <a:lstStyle/>
        <a:p>
          <a:endParaRPr lang="zh-CN" altLang="en-US"/>
        </a:p>
      </dgm:t>
    </dgm:pt>
    <dgm:pt modelId="{7D099F2C-82F9-4A3E-8950-F28887748A64}">
      <dgm:prSet phldrT="[文本]"/>
      <dgm:spPr/>
      <dgm:t>
        <a:bodyPr/>
        <a:lstStyle/>
        <a:p>
          <a:r>
            <a:rPr lang="zh-CN" altLang="en-US" dirty="0" smtClean="0"/>
            <a:t>二次筛选</a:t>
          </a:r>
          <a:endParaRPr lang="zh-CN" altLang="en-US" dirty="0"/>
        </a:p>
      </dgm:t>
    </dgm:pt>
    <dgm:pt modelId="{CC055221-F46B-451D-84E2-54F62B23D5A0}" type="parTrans" cxnId="{CD06D9C3-9E07-4C7F-9509-F87141A43CDF}">
      <dgm:prSet/>
      <dgm:spPr/>
      <dgm:t>
        <a:bodyPr/>
        <a:lstStyle/>
        <a:p>
          <a:endParaRPr lang="zh-CN" altLang="en-US"/>
        </a:p>
      </dgm:t>
    </dgm:pt>
    <dgm:pt modelId="{CC9D6B4F-6C37-4C47-BF64-BAC40F53E794}" type="sibTrans" cxnId="{CD06D9C3-9E07-4C7F-9509-F87141A43CDF}">
      <dgm:prSet/>
      <dgm:spPr/>
      <dgm:t>
        <a:bodyPr/>
        <a:lstStyle/>
        <a:p>
          <a:endParaRPr lang="zh-CN" altLang="en-US"/>
        </a:p>
      </dgm:t>
    </dgm:pt>
    <dgm:pt modelId="{ADE64276-B2F0-4CDA-AACA-9707BCABD39F}">
      <dgm:prSet phldrT="[文本]"/>
      <dgm:spPr/>
      <dgm:t>
        <a:bodyPr/>
        <a:lstStyle/>
        <a:p>
          <a:r>
            <a:rPr lang="zh-CN" altLang="en-US" dirty="0" smtClean="0"/>
            <a:t>根据最小分辨率合并数据</a:t>
          </a:r>
          <a:endParaRPr lang="zh-CN" altLang="en-US" dirty="0"/>
        </a:p>
      </dgm:t>
    </dgm:pt>
    <dgm:pt modelId="{884A6473-0A2A-4272-A568-7A38973F01D4}" type="parTrans" cxnId="{9150EC90-A376-4FED-93EE-DF94A63F473E}">
      <dgm:prSet/>
      <dgm:spPr/>
      <dgm:t>
        <a:bodyPr/>
        <a:lstStyle/>
        <a:p>
          <a:endParaRPr lang="zh-CN" altLang="en-US"/>
        </a:p>
      </dgm:t>
    </dgm:pt>
    <dgm:pt modelId="{4673C93F-E4D5-47DF-87DC-25F05CD3168C}" type="sibTrans" cxnId="{9150EC90-A376-4FED-93EE-DF94A63F473E}">
      <dgm:prSet/>
      <dgm:spPr/>
      <dgm:t>
        <a:bodyPr/>
        <a:lstStyle/>
        <a:p>
          <a:endParaRPr lang="zh-CN" altLang="en-US"/>
        </a:p>
      </dgm:t>
    </dgm:pt>
    <dgm:pt modelId="{11F79F11-52F7-472B-B663-D5AB0EAB66B8}">
      <dgm:prSet phldrT="[文本]"/>
      <dgm:spPr/>
      <dgm:t>
        <a:bodyPr/>
        <a:lstStyle/>
        <a:p>
          <a:r>
            <a:rPr lang="zh-CN" altLang="en-US" dirty="0" smtClean="0"/>
            <a:t>提交后台处理</a:t>
          </a:r>
          <a:endParaRPr lang="zh-CN" altLang="en-US" dirty="0"/>
        </a:p>
      </dgm:t>
    </dgm:pt>
    <dgm:pt modelId="{2FDD7DC2-1E40-408A-B1D1-0A3AC5FEA1D5}" type="parTrans" cxnId="{11CF9A87-558C-4EA1-9016-26BACF803403}">
      <dgm:prSet/>
      <dgm:spPr/>
      <dgm:t>
        <a:bodyPr/>
        <a:lstStyle/>
        <a:p>
          <a:endParaRPr lang="zh-CN" altLang="en-US"/>
        </a:p>
      </dgm:t>
    </dgm:pt>
    <dgm:pt modelId="{67062A82-14C0-4948-B9BB-06E1186C0FB7}" type="sibTrans" cxnId="{11CF9A87-558C-4EA1-9016-26BACF803403}">
      <dgm:prSet/>
      <dgm:spPr/>
      <dgm:t>
        <a:bodyPr/>
        <a:lstStyle/>
        <a:p>
          <a:endParaRPr lang="zh-CN" altLang="en-US"/>
        </a:p>
      </dgm:t>
    </dgm:pt>
    <dgm:pt modelId="{23356E10-84C0-49A2-84AA-5DB80B9B1637}" type="pres">
      <dgm:prSet presAssocID="{395EAC48-B099-4F06-9B39-51E1838923E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2C26B2-FF9A-4065-8A8D-214ACAC50F59}" type="pres">
      <dgm:prSet presAssocID="{BCE60519-86B0-4D0B-AC8C-1482EB772345}" presName="compNode" presStyleCnt="0"/>
      <dgm:spPr/>
    </dgm:pt>
    <dgm:pt modelId="{ED26EB9E-0CDB-4E21-B4B9-6D64D0F3AF03}" type="pres">
      <dgm:prSet presAssocID="{BCE60519-86B0-4D0B-AC8C-1482EB772345}" presName="noGeometry" presStyleCnt="0"/>
      <dgm:spPr/>
    </dgm:pt>
    <dgm:pt modelId="{362DC32F-516C-45C5-AFAF-BC30EFD8FB4D}" type="pres">
      <dgm:prSet presAssocID="{BCE60519-86B0-4D0B-AC8C-1482EB772345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CCE469-7F66-4780-9139-3E7EA58B0200}" type="pres">
      <dgm:prSet presAssocID="{BCE60519-86B0-4D0B-AC8C-1482EB772345}" presName="childTextHidden" presStyleLbl="bgAccFollowNode1" presStyleIdx="0" presStyleCnt="3"/>
      <dgm:spPr/>
      <dgm:t>
        <a:bodyPr/>
        <a:lstStyle/>
        <a:p>
          <a:endParaRPr lang="zh-CN" altLang="en-US"/>
        </a:p>
      </dgm:t>
    </dgm:pt>
    <dgm:pt modelId="{24622B4C-10B3-456F-B802-296A26EDF461}" type="pres">
      <dgm:prSet presAssocID="{BCE60519-86B0-4D0B-AC8C-1482EB772345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0C839F-ABC7-4821-A3FE-F7F682F4A6CA}" type="pres">
      <dgm:prSet presAssocID="{BCE60519-86B0-4D0B-AC8C-1482EB772345}" presName="aSpace" presStyleCnt="0"/>
      <dgm:spPr/>
    </dgm:pt>
    <dgm:pt modelId="{F3601D8A-BDB1-4B26-A56A-716A051CA86E}" type="pres">
      <dgm:prSet presAssocID="{C19D6BB6-A332-4CF6-AB6B-ABBF0E94EAA2}" presName="compNode" presStyleCnt="0"/>
      <dgm:spPr/>
    </dgm:pt>
    <dgm:pt modelId="{9CBD51A3-B46F-4660-B401-A375162AC672}" type="pres">
      <dgm:prSet presAssocID="{C19D6BB6-A332-4CF6-AB6B-ABBF0E94EAA2}" presName="noGeometry" presStyleCnt="0"/>
      <dgm:spPr/>
    </dgm:pt>
    <dgm:pt modelId="{7F2E53B6-F9A5-412F-8C6C-F531C4A995D3}" type="pres">
      <dgm:prSet presAssocID="{C19D6BB6-A332-4CF6-AB6B-ABBF0E94EAA2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1AFDE9-9123-47AE-BF85-7ECD1A1D80DF}" type="pres">
      <dgm:prSet presAssocID="{C19D6BB6-A332-4CF6-AB6B-ABBF0E94EAA2}" presName="childTextHidden" presStyleLbl="bgAccFollowNode1" presStyleIdx="1" presStyleCnt="3"/>
      <dgm:spPr/>
      <dgm:t>
        <a:bodyPr/>
        <a:lstStyle/>
        <a:p>
          <a:endParaRPr lang="zh-CN" altLang="en-US"/>
        </a:p>
      </dgm:t>
    </dgm:pt>
    <dgm:pt modelId="{CD3D9CEA-7E72-40E0-9064-31BC4066951A}" type="pres">
      <dgm:prSet presAssocID="{C19D6BB6-A332-4CF6-AB6B-ABBF0E94EA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B5AA2-6A8A-47A7-9113-22E5BC95222F}" type="pres">
      <dgm:prSet presAssocID="{C19D6BB6-A332-4CF6-AB6B-ABBF0E94EAA2}" presName="aSpace" presStyleCnt="0"/>
      <dgm:spPr/>
    </dgm:pt>
    <dgm:pt modelId="{944B5ECB-A922-4A4E-81E0-8815F83A06FC}" type="pres">
      <dgm:prSet presAssocID="{7D099F2C-82F9-4A3E-8950-F28887748A64}" presName="compNode" presStyleCnt="0"/>
      <dgm:spPr/>
    </dgm:pt>
    <dgm:pt modelId="{BE26FE96-5F9F-432F-B5D1-91CF27509CB3}" type="pres">
      <dgm:prSet presAssocID="{7D099F2C-82F9-4A3E-8950-F28887748A64}" presName="noGeometry" presStyleCnt="0"/>
      <dgm:spPr/>
    </dgm:pt>
    <dgm:pt modelId="{A1DA92AB-BF2F-44D6-8ECC-8CA7BAC880E3}" type="pres">
      <dgm:prSet presAssocID="{7D099F2C-82F9-4A3E-8950-F28887748A64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15DD8B-8561-444C-9F10-2A869952F3E0}" type="pres">
      <dgm:prSet presAssocID="{7D099F2C-82F9-4A3E-8950-F28887748A64}" presName="childTextHidden" presStyleLbl="bgAccFollowNode1" presStyleIdx="2" presStyleCnt="3"/>
      <dgm:spPr/>
      <dgm:t>
        <a:bodyPr/>
        <a:lstStyle/>
        <a:p>
          <a:endParaRPr lang="zh-CN" altLang="en-US"/>
        </a:p>
      </dgm:t>
    </dgm:pt>
    <dgm:pt modelId="{52520968-275B-4F46-AF5F-291D30CCCA04}" type="pres">
      <dgm:prSet presAssocID="{7D099F2C-82F9-4A3E-8950-F28887748A64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94DAEF-CC20-418F-A964-E5B2EB8CB034}" type="presOf" srcId="{11F79F11-52F7-472B-B663-D5AB0EAB66B8}" destId="{DFCCE469-7F66-4780-9139-3E7EA58B0200}" srcOrd="1" destOrd="1" presId="urn:microsoft.com/office/officeart/2005/8/layout/hProcess6"/>
    <dgm:cxn modelId="{11CF9A87-558C-4EA1-9016-26BACF803403}" srcId="{BCE60519-86B0-4D0B-AC8C-1482EB772345}" destId="{11F79F11-52F7-472B-B663-D5AB0EAB66B8}" srcOrd="1" destOrd="0" parTransId="{2FDD7DC2-1E40-408A-B1D1-0A3AC5FEA1D5}" sibTransId="{67062A82-14C0-4948-B9BB-06E1186C0FB7}"/>
    <dgm:cxn modelId="{0075BC2B-B8B1-48E8-9BA8-EB401FB65752}" srcId="{C19D6BB6-A332-4CF6-AB6B-ABBF0E94EAA2}" destId="{79483101-E758-4E69-8B78-B002FD85732E}" srcOrd="0" destOrd="0" parTransId="{FA210FBA-1FBF-4479-B96A-C58598C0BEDC}" sibTransId="{CF95DA05-27C7-462A-9977-13C4739584E7}"/>
    <dgm:cxn modelId="{D412CDEB-2FFE-43E4-BA96-07A1951F50D4}" type="presOf" srcId="{395EAC48-B099-4F06-9B39-51E1838923E1}" destId="{23356E10-84C0-49A2-84AA-5DB80B9B1637}" srcOrd="0" destOrd="0" presId="urn:microsoft.com/office/officeart/2005/8/layout/hProcess6"/>
    <dgm:cxn modelId="{2BA9F376-39F3-4496-A896-8F339E9C987D}" type="presOf" srcId="{05227871-9DE2-4C83-B5BF-AFCCC5B23839}" destId="{DFCCE469-7F66-4780-9139-3E7EA58B0200}" srcOrd="1" destOrd="0" presId="urn:microsoft.com/office/officeart/2005/8/layout/hProcess6"/>
    <dgm:cxn modelId="{4ACB3292-18DB-4CD3-A437-60BB05BB9708}" type="presOf" srcId="{05227871-9DE2-4C83-B5BF-AFCCC5B23839}" destId="{362DC32F-516C-45C5-AFAF-BC30EFD8FB4D}" srcOrd="0" destOrd="0" presId="urn:microsoft.com/office/officeart/2005/8/layout/hProcess6"/>
    <dgm:cxn modelId="{34AE0324-4DBA-473B-AE7D-F333BBE30842}" type="presOf" srcId="{ADE64276-B2F0-4CDA-AACA-9707BCABD39F}" destId="{A1DA92AB-BF2F-44D6-8ECC-8CA7BAC880E3}" srcOrd="0" destOrd="0" presId="urn:microsoft.com/office/officeart/2005/8/layout/hProcess6"/>
    <dgm:cxn modelId="{FC0150F8-5BD8-4AED-AD8E-302F9722E012}" type="presOf" srcId="{ADE64276-B2F0-4CDA-AACA-9707BCABD39F}" destId="{5615DD8B-8561-444C-9F10-2A869952F3E0}" srcOrd="1" destOrd="0" presId="urn:microsoft.com/office/officeart/2005/8/layout/hProcess6"/>
    <dgm:cxn modelId="{1395E1EA-3F4D-409D-A868-8BC94660B49A}" type="presOf" srcId="{C19D6BB6-A332-4CF6-AB6B-ABBF0E94EAA2}" destId="{CD3D9CEA-7E72-40E0-9064-31BC4066951A}" srcOrd="0" destOrd="0" presId="urn:microsoft.com/office/officeart/2005/8/layout/hProcess6"/>
    <dgm:cxn modelId="{748C5C5D-30AF-4887-9C6F-8E7A081A4EFB}" type="presOf" srcId="{79483101-E758-4E69-8B78-B002FD85732E}" destId="{7F2E53B6-F9A5-412F-8C6C-F531C4A995D3}" srcOrd="0" destOrd="0" presId="urn:microsoft.com/office/officeart/2005/8/layout/hProcess6"/>
    <dgm:cxn modelId="{35FC4EC3-0E70-406B-85CC-E7FF70A39D8E}" type="presOf" srcId="{11F79F11-52F7-472B-B663-D5AB0EAB66B8}" destId="{362DC32F-516C-45C5-AFAF-BC30EFD8FB4D}" srcOrd="0" destOrd="1" presId="urn:microsoft.com/office/officeart/2005/8/layout/hProcess6"/>
    <dgm:cxn modelId="{5CD6FEF2-1D39-4A7A-958F-B788E055D8F6}" type="presOf" srcId="{79483101-E758-4E69-8B78-B002FD85732E}" destId="{FB1AFDE9-9123-47AE-BF85-7ECD1A1D80DF}" srcOrd="1" destOrd="0" presId="urn:microsoft.com/office/officeart/2005/8/layout/hProcess6"/>
    <dgm:cxn modelId="{6B47BE26-B425-46C7-BF44-FAE9691DB2DD}" type="presOf" srcId="{7D099F2C-82F9-4A3E-8950-F28887748A64}" destId="{52520968-275B-4F46-AF5F-291D30CCCA04}" srcOrd="0" destOrd="0" presId="urn:microsoft.com/office/officeart/2005/8/layout/hProcess6"/>
    <dgm:cxn modelId="{FA8A06A1-12B6-47D1-AE22-32116003FA3A}" srcId="{395EAC48-B099-4F06-9B39-51E1838923E1}" destId="{BCE60519-86B0-4D0B-AC8C-1482EB772345}" srcOrd="0" destOrd="0" parTransId="{A4657B2A-D424-4D41-B583-20793391C468}" sibTransId="{219B888E-459F-4420-BD1D-010B6B113B14}"/>
    <dgm:cxn modelId="{F232B6F3-4D52-49FD-814A-2EDC953D4A63}" srcId="{395EAC48-B099-4F06-9B39-51E1838923E1}" destId="{C19D6BB6-A332-4CF6-AB6B-ABBF0E94EAA2}" srcOrd="1" destOrd="0" parTransId="{A98234CC-FFE5-4D39-894A-A79EA0F396EF}" sibTransId="{259B7A18-3B17-47BD-88DD-8B4C7DC1E165}"/>
    <dgm:cxn modelId="{9150EC90-A376-4FED-93EE-DF94A63F473E}" srcId="{7D099F2C-82F9-4A3E-8950-F28887748A64}" destId="{ADE64276-B2F0-4CDA-AACA-9707BCABD39F}" srcOrd="0" destOrd="0" parTransId="{884A6473-0A2A-4272-A568-7A38973F01D4}" sibTransId="{4673C93F-E4D5-47DF-87DC-25F05CD3168C}"/>
    <dgm:cxn modelId="{CD06D9C3-9E07-4C7F-9509-F87141A43CDF}" srcId="{395EAC48-B099-4F06-9B39-51E1838923E1}" destId="{7D099F2C-82F9-4A3E-8950-F28887748A64}" srcOrd="2" destOrd="0" parTransId="{CC055221-F46B-451D-84E2-54F62B23D5A0}" sibTransId="{CC9D6B4F-6C37-4C47-BF64-BAC40F53E794}"/>
    <dgm:cxn modelId="{6ADB6830-84EE-4DC7-9EC2-E503A6467A5B}" type="presOf" srcId="{BCE60519-86B0-4D0B-AC8C-1482EB772345}" destId="{24622B4C-10B3-456F-B802-296A26EDF461}" srcOrd="0" destOrd="0" presId="urn:microsoft.com/office/officeart/2005/8/layout/hProcess6"/>
    <dgm:cxn modelId="{8BA0786D-C155-4F99-9C73-97C88A34331B}" srcId="{BCE60519-86B0-4D0B-AC8C-1482EB772345}" destId="{05227871-9DE2-4C83-B5BF-AFCCC5B23839}" srcOrd="0" destOrd="0" parTransId="{19113E7A-A7C2-4CCA-961B-482F180EFB4F}" sibTransId="{B0021587-A591-4481-96B3-6788F70A0735}"/>
    <dgm:cxn modelId="{35CE6BC9-E6B1-4A58-8512-DC5114FEE466}" type="presParOf" srcId="{23356E10-84C0-49A2-84AA-5DB80B9B1637}" destId="{D52C26B2-FF9A-4065-8A8D-214ACAC50F59}" srcOrd="0" destOrd="0" presId="urn:microsoft.com/office/officeart/2005/8/layout/hProcess6"/>
    <dgm:cxn modelId="{293B2172-7CCE-42C6-84F6-5832D7270D69}" type="presParOf" srcId="{D52C26B2-FF9A-4065-8A8D-214ACAC50F59}" destId="{ED26EB9E-0CDB-4E21-B4B9-6D64D0F3AF03}" srcOrd="0" destOrd="0" presId="urn:microsoft.com/office/officeart/2005/8/layout/hProcess6"/>
    <dgm:cxn modelId="{9642D03F-E8FA-4A3F-B930-7CD8EDCE7738}" type="presParOf" srcId="{D52C26B2-FF9A-4065-8A8D-214ACAC50F59}" destId="{362DC32F-516C-45C5-AFAF-BC30EFD8FB4D}" srcOrd="1" destOrd="0" presId="urn:microsoft.com/office/officeart/2005/8/layout/hProcess6"/>
    <dgm:cxn modelId="{F06851F4-CFC1-4026-A928-28FC44BC29E2}" type="presParOf" srcId="{D52C26B2-FF9A-4065-8A8D-214ACAC50F59}" destId="{DFCCE469-7F66-4780-9139-3E7EA58B0200}" srcOrd="2" destOrd="0" presId="urn:microsoft.com/office/officeart/2005/8/layout/hProcess6"/>
    <dgm:cxn modelId="{50A4C3A1-F511-4478-8AB5-BDE56E6B5674}" type="presParOf" srcId="{D52C26B2-FF9A-4065-8A8D-214ACAC50F59}" destId="{24622B4C-10B3-456F-B802-296A26EDF461}" srcOrd="3" destOrd="0" presId="urn:microsoft.com/office/officeart/2005/8/layout/hProcess6"/>
    <dgm:cxn modelId="{620F5ED2-6110-4060-AC3C-681163D010C4}" type="presParOf" srcId="{23356E10-84C0-49A2-84AA-5DB80B9B1637}" destId="{370C839F-ABC7-4821-A3FE-F7F682F4A6CA}" srcOrd="1" destOrd="0" presId="urn:microsoft.com/office/officeart/2005/8/layout/hProcess6"/>
    <dgm:cxn modelId="{C9A24FFA-9873-4E32-AB66-BF61CF97EDFF}" type="presParOf" srcId="{23356E10-84C0-49A2-84AA-5DB80B9B1637}" destId="{F3601D8A-BDB1-4B26-A56A-716A051CA86E}" srcOrd="2" destOrd="0" presId="urn:microsoft.com/office/officeart/2005/8/layout/hProcess6"/>
    <dgm:cxn modelId="{D6CB9906-E2E8-4CE5-8E93-84B00EB5BEE9}" type="presParOf" srcId="{F3601D8A-BDB1-4B26-A56A-716A051CA86E}" destId="{9CBD51A3-B46F-4660-B401-A375162AC672}" srcOrd="0" destOrd="0" presId="urn:microsoft.com/office/officeart/2005/8/layout/hProcess6"/>
    <dgm:cxn modelId="{C548D998-65A7-4CB1-9745-8722CF4DD372}" type="presParOf" srcId="{F3601D8A-BDB1-4B26-A56A-716A051CA86E}" destId="{7F2E53B6-F9A5-412F-8C6C-F531C4A995D3}" srcOrd="1" destOrd="0" presId="urn:microsoft.com/office/officeart/2005/8/layout/hProcess6"/>
    <dgm:cxn modelId="{A9D6D157-6ABE-4FEE-A901-39318F8C805B}" type="presParOf" srcId="{F3601D8A-BDB1-4B26-A56A-716A051CA86E}" destId="{FB1AFDE9-9123-47AE-BF85-7ECD1A1D80DF}" srcOrd="2" destOrd="0" presId="urn:microsoft.com/office/officeart/2005/8/layout/hProcess6"/>
    <dgm:cxn modelId="{8C131B7F-A163-4EAD-A4F7-FC1DF5DCFA24}" type="presParOf" srcId="{F3601D8A-BDB1-4B26-A56A-716A051CA86E}" destId="{CD3D9CEA-7E72-40E0-9064-31BC4066951A}" srcOrd="3" destOrd="0" presId="urn:microsoft.com/office/officeart/2005/8/layout/hProcess6"/>
    <dgm:cxn modelId="{7B59106C-2847-4349-BA31-F271E25FAC6B}" type="presParOf" srcId="{23356E10-84C0-49A2-84AA-5DB80B9B1637}" destId="{7D0B5AA2-6A8A-47A7-9113-22E5BC95222F}" srcOrd="3" destOrd="0" presId="urn:microsoft.com/office/officeart/2005/8/layout/hProcess6"/>
    <dgm:cxn modelId="{EC0CE1B6-FAEB-4FC5-BA61-20A582F5BDDA}" type="presParOf" srcId="{23356E10-84C0-49A2-84AA-5DB80B9B1637}" destId="{944B5ECB-A922-4A4E-81E0-8815F83A06FC}" srcOrd="4" destOrd="0" presId="urn:microsoft.com/office/officeart/2005/8/layout/hProcess6"/>
    <dgm:cxn modelId="{EBD0A8C4-44CF-4E8D-ABF5-4941DD421912}" type="presParOf" srcId="{944B5ECB-A922-4A4E-81E0-8815F83A06FC}" destId="{BE26FE96-5F9F-432F-B5D1-91CF27509CB3}" srcOrd="0" destOrd="0" presId="urn:microsoft.com/office/officeart/2005/8/layout/hProcess6"/>
    <dgm:cxn modelId="{764DE4C9-F0A0-49C3-A688-44C100DDECF9}" type="presParOf" srcId="{944B5ECB-A922-4A4E-81E0-8815F83A06FC}" destId="{A1DA92AB-BF2F-44D6-8ECC-8CA7BAC880E3}" srcOrd="1" destOrd="0" presId="urn:microsoft.com/office/officeart/2005/8/layout/hProcess6"/>
    <dgm:cxn modelId="{AF7C1F39-16C3-445E-9644-95B13D65996F}" type="presParOf" srcId="{944B5ECB-A922-4A4E-81E0-8815F83A06FC}" destId="{5615DD8B-8561-444C-9F10-2A869952F3E0}" srcOrd="2" destOrd="0" presId="urn:microsoft.com/office/officeart/2005/8/layout/hProcess6"/>
    <dgm:cxn modelId="{1C86885B-6E9C-4A3A-882F-1F769A3AD779}" type="presParOf" srcId="{944B5ECB-A922-4A4E-81E0-8815F83A06FC}" destId="{52520968-275B-4F46-AF5F-291D30CCCA0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6B7FD3-F0CB-4E99-BF02-A313AA4A230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2E2D69A-8D48-44D3-A3FE-42F47BC5559B}">
      <dgm:prSet phldrT="[文本]"/>
      <dgm:spPr/>
      <dgm:t>
        <a:bodyPr/>
        <a:lstStyle/>
        <a:p>
          <a:r>
            <a:rPr lang="zh-CN" altLang="en-US" dirty="0" smtClean="0"/>
            <a:t>创建红绿蓝的</a:t>
          </a:r>
          <a:r>
            <a:rPr lang="en-US" altLang="zh-CN" dirty="0" smtClean="0"/>
            <a:t>256</a:t>
          </a:r>
          <a:r>
            <a:rPr lang="zh-CN" altLang="en-US" dirty="0" smtClean="0"/>
            <a:t>颜色渐变</a:t>
          </a:r>
          <a:endParaRPr lang="zh-CN" altLang="en-US" dirty="0"/>
        </a:p>
      </dgm:t>
    </dgm:pt>
    <dgm:pt modelId="{60E095F6-F908-43F6-9B9B-73924ADFB631}" type="parTrans" cxnId="{0E542708-82E1-47F8-81B8-4D8B2854B8D3}">
      <dgm:prSet/>
      <dgm:spPr/>
      <dgm:t>
        <a:bodyPr/>
        <a:lstStyle/>
        <a:p>
          <a:endParaRPr lang="zh-CN" altLang="en-US"/>
        </a:p>
      </dgm:t>
    </dgm:pt>
    <dgm:pt modelId="{BFDBF0B7-7DD6-49EA-8318-25F7E599E4DF}" type="sibTrans" cxnId="{0E542708-82E1-47F8-81B8-4D8B2854B8D3}">
      <dgm:prSet/>
      <dgm:spPr/>
      <dgm:t>
        <a:bodyPr/>
        <a:lstStyle/>
        <a:p>
          <a:endParaRPr lang="zh-CN" altLang="en-US"/>
        </a:p>
      </dgm:t>
    </dgm:pt>
    <dgm:pt modelId="{07E253F1-0DB4-4349-8008-4CD3034765CC}">
      <dgm:prSet phldrT="[文本]"/>
      <dgm:spPr/>
      <dgm:t>
        <a:bodyPr/>
        <a:lstStyle/>
        <a:p>
          <a:r>
            <a:rPr lang="zh-CN" altLang="en-US" dirty="0" smtClean="0"/>
            <a:t>绘制阴影</a:t>
          </a:r>
          <a:endParaRPr lang="zh-CN" altLang="en-US" dirty="0"/>
        </a:p>
      </dgm:t>
    </dgm:pt>
    <dgm:pt modelId="{AC4A1D3D-B50E-4391-80F9-8894B4514A54}" type="parTrans" cxnId="{3070438D-5BCC-423D-B4CA-B8B4461F0A8E}">
      <dgm:prSet/>
      <dgm:spPr/>
      <dgm:t>
        <a:bodyPr/>
        <a:lstStyle/>
        <a:p>
          <a:endParaRPr lang="zh-CN" altLang="en-US"/>
        </a:p>
      </dgm:t>
    </dgm:pt>
    <dgm:pt modelId="{EE15D355-A4C0-422B-8DB7-11C5D7D6E990}" type="sibTrans" cxnId="{3070438D-5BCC-423D-B4CA-B8B4461F0A8E}">
      <dgm:prSet/>
      <dgm:spPr/>
      <dgm:t>
        <a:bodyPr/>
        <a:lstStyle/>
        <a:p>
          <a:endParaRPr lang="zh-CN" altLang="en-US"/>
        </a:p>
      </dgm:t>
    </dgm:pt>
    <dgm:pt modelId="{652CA99E-9235-46A9-A709-57B4F4E962B8}">
      <dgm:prSet phldrT="[文本]"/>
      <dgm:spPr/>
      <dgm:t>
        <a:bodyPr/>
        <a:lstStyle/>
        <a:p>
          <a:r>
            <a:rPr lang="zh-CN" altLang="en-US" dirty="0" smtClean="0"/>
            <a:t>根据透明值重新填充颜色</a:t>
          </a:r>
          <a:endParaRPr lang="zh-CN" altLang="en-US" dirty="0"/>
        </a:p>
      </dgm:t>
    </dgm:pt>
    <dgm:pt modelId="{8F79D66C-92D6-4FAC-8885-F8E2E7FF90A4}" type="parTrans" cxnId="{9AFD546C-7B6C-41F1-B22D-E82516027833}">
      <dgm:prSet/>
      <dgm:spPr/>
      <dgm:t>
        <a:bodyPr/>
        <a:lstStyle/>
        <a:p>
          <a:endParaRPr lang="zh-CN" altLang="en-US"/>
        </a:p>
      </dgm:t>
    </dgm:pt>
    <dgm:pt modelId="{6C6CE6CA-79B1-46EF-9D24-D4FEA731B189}" type="sibTrans" cxnId="{9AFD546C-7B6C-41F1-B22D-E82516027833}">
      <dgm:prSet/>
      <dgm:spPr/>
      <dgm:t>
        <a:bodyPr/>
        <a:lstStyle/>
        <a:p>
          <a:endParaRPr lang="zh-CN" altLang="en-US"/>
        </a:p>
      </dgm:t>
    </dgm:pt>
    <dgm:pt modelId="{FC73CA87-78BE-4188-8DA6-528D0CD58B0C}" type="pres">
      <dgm:prSet presAssocID="{236B7FD3-F0CB-4E99-BF02-A313AA4A2302}" presName="Name0" presStyleCnt="0">
        <dgm:presLayoutVars>
          <dgm:dir/>
          <dgm:animLvl val="lvl"/>
          <dgm:resizeHandles val="exact"/>
        </dgm:presLayoutVars>
      </dgm:prSet>
      <dgm:spPr/>
    </dgm:pt>
    <dgm:pt modelId="{5596E3F0-5687-48BD-A8BC-B27D24D6BB88}" type="pres">
      <dgm:prSet presAssocID="{A2E2D69A-8D48-44D3-A3FE-42F47BC5559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8ED00-2CAB-4D39-9816-FE7E361CCEA9}" type="pres">
      <dgm:prSet presAssocID="{BFDBF0B7-7DD6-49EA-8318-25F7E599E4DF}" presName="parTxOnlySpace" presStyleCnt="0"/>
      <dgm:spPr/>
    </dgm:pt>
    <dgm:pt modelId="{7FF383A5-0679-4290-89B8-5ED2E5CBE4D3}" type="pres">
      <dgm:prSet presAssocID="{07E253F1-0DB4-4349-8008-4CD3034765C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3FF438-4BD0-4BFC-AD84-F7E41856A5C2}" type="pres">
      <dgm:prSet presAssocID="{EE15D355-A4C0-422B-8DB7-11C5D7D6E990}" presName="parTxOnlySpace" presStyleCnt="0"/>
      <dgm:spPr/>
    </dgm:pt>
    <dgm:pt modelId="{CC4E999E-328E-4DC9-B5C9-2C363A5598B3}" type="pres">
      <dgm:prSet presAssocID="{652CA99E-9235-46A9-A709-57B4F4E962B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242C86-D7CB-4454-A5CD-DD7A0BA52C68}" type="presOf" srcId="{652CA99E-9235-46A9-A709-57B4F4E962B8}" destId="{CC4E999E-328E-4DC9-B5C9-2C363A5598B3}" srcOrd="0" destOrd="0" presId="urn:microsoft.com/office/officeart/2005/8/layout/chevron1"/>
    <dgm:cxn modelId="{8D938AAB-D7C9-4AB6-B409-7BF13B1FDCC4}" type="presOf" srcId="{236B7FD3-F0CB-4E99-BF02-A313AA4A2302}" destId="{FC73CA87-78BE-4188-8DA6-528D0CD58B0C}" srcOrd="0" destOrd="0" presId="urn:microsoft.com/office/officeart/2005/8/layout/chevron1"/>
    <dgm:cxn modelId="{9AFD546C-7B6C-41F1-B22D-E82516027833}" srcId="{236B7FD3-F0CB-4E99-BF02-A313AA4A2302}" destId="{652CA99E-9235-46A9-A709-57B4F4E962B8}" srcOrd="2" destOrd="0" parTransId="{8F79D66C-92D6-4FAC-8885-F8E2E7FF90A4}" sibTransId="{6C6CE6CA-79B1-46EF-9D24-D4FEA731B189}"/>
    <dgm:cxn modelId="{0E542708-82E1-47F8-81B8-4D8B2854B8D3}" srcId="{236B7FD3-F0CB-4E99-BF02-A313AA4A2302}" destId="{A2E2D69A-8D48-44D3-A3FE-42F47BC5559B}" srcOrd="0" destOrd="0" parTransId="{60E095F6-F908-43F6-9B9B-73924ADFB631}" sibTransId="{BFDBF0B7-7DD6-49EA-8318-25F7E599E4DF}"/>
    <dgm:cxn modelId="{FDD8786F-D579-4CFB-9E37-6F4EBC66138A}" type="presOf" srcId="{A2E2D69A-8D48-44D3-A3FE-42F47BC5559B}" destId="{5596E3F0-5687-48BD-A8BC-B27D24D6BB88}" srcOrd="0" destOrd="0" presId="urn:microsoft.com/office/officeart/2005/8/layout/chevron1"/>
    <dgm:cxn modelId="{3070438D-5BCC-423D-B4CA-B8B4461F0A8E}" srcId="{236B7FD3-F0CB-4E99-BF02-A313AA4A2302}" destId="{07E253F1-0DB4-4349-8008-4CD3034765CC}" srcOrd="1" destOrd="0" parTransId="{AC4A1D3D-B50E-4391-80F9-8894B4514A54}" sibTransId="{EE15D355-A4C0-422B-8DB7-11C5D7D6E990}"/>
    <dgm:cxn modelId="{6E923854-F3D1-437D-B5EC-9F8095C436EF}" type="presOf" srcId="{07E253F1-0DB4-4349-8008-4CD3034765CC}" destId="{7FF383A5-0679-4290-89B8-5ED2E5CBE4D3}" srcOrd="0" destOrd="0" presId="urn:microsoft.com/office/officeart/2005/8/layout/chevron1"/>
    <dgm:cxn modelId="{30C00138-E1EE-44AE-99F7-4873212BBF79}" type="presParOf" srcId="{FC73CA87-78BE-4188-8DA6-528D0CD58B0C}" destId="{5596E3F0-5687-48BD-A8BC-B27D24D6BB88}" srcOrd="0" destOrd="0" presId="urn:microsoft.com/office/officeart/2005/8/layout/chevron1"/>
    <dgm:cxn modelId="{5F91CB3D-5506-43F7-BE72-61151B197C19}" type="presParOf" srcId="{FC73CA87-78BE-4188-8DA6-528D0CD58B0C}" destId="{B378ED00-2CAB-4D39-9816-FE7E361CCEA9}" srcOrd="1" destOrd="0" presId="urn:microsoft.com/office/officeart/2005/8/layout/chevron1"/>
    <dgm:cxn modelId="{501CF6A7-3804-44BC-A0B6-0B2738657366}" type="presParOf" srcId="{FC73CA87-78BE-4188-8DA6-528D0CD58B0C}" destId="{7FF383A5-0679-4290-89B8-5ED2E5CBE4D3}" srcOrd="2" destOrd="0" presId="urn:microsoft.com/office/officeart/2005/8/layout/chevron1"/>
    <dgm:cxn modelId="{5331EF93-166F-4432-BFB1-883FC6662193}" type="presParOf" srcId="{FC73CA87-78BE-4188-8DA6-528D0CD58B0C}" destId="{1C3FF438-4BD0-4BFC-AD84-F7E41856A5C2}" srcOrd="3" destOrd="0" presId="urn:microsoft.com/office/officeart/2005/8/layout/chevron1"/>
    <dgm:cxn modelId="{5C7A3919-1A4B-4B42-BCAB-C050D7672ECB}" type="presParOf" srcId="{FC73CA87-78BE-4188-8DA6-528D0CD58B0C}" destId="{CC4E999E-328E-4DC9-B5C9-2C363A5598B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83963-8F71-4A8D-9924-9289039F6BE4}">
      <dsp:nvSpPr>
        <dsp:cNvPr id="0" name=""/>
        <dsp:cNvSpPr/>
      </dsp:nvSpPr>
      <dsp:spPr>
        <a:xfrm>
          <a:off x="78210" y="0"/>
          <a:ext cx="2148697" cy="40647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持久层</a:t>
          </a:r>
          <a:endParaRPr lang="zh-CN" altLang="en-US" sz="2800" kern="1200" dirty="0"/>
        </a:p>
      </dsp:txBody>
      <dsp:txXfrm>
        <a:off x="78210" y="0"/>
        <a:ext cx="2148697" cy="1219411"/>
      </dsp:txXfrm>
    </dsp:sp>
    <dsp:sp modelId="{0CA6FA3D-7326-4736-991F-43853AD6D2D2}">
      <dsp:nvSpPr>
        <dsp:cNvPr id="0" name=""/>
        <dsp:cNvSpPr/>
      </dsp:nvSpPr>
      <dsp:spPr>
        <a:xfrm>
          <a:off x="627" y="1219759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用户表</a:t>
          </a:r>
          <a:endParaRPr lang="zh-CN" altLang="en-US" sz="2400" kern="1200" dirty="0"/>
        </a:p>
      </dsp:txBody>
      <dsp:txXfrm>
        <a:off x="24016" y="1243148"/>
        <a:ext cx="2257084" cy="751773"/>
      </dsp:txXfrm>
    </dsp:sp>
    <dsp:sp modelId="{B6F2C382-18BF-447F-97A8-ED47F27D41CA}">
      <dsp:nvSpPr>
        <dsp:cNvPr id="0" name=""/>
        <dsp:cNvSpPr/>
      </dsp:nvSpPr>
      <dsp:spPr>
        <a:xfrm>
          <a:off x="627" y="2141165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基站表</a:t>
          </a:r>
          <a:endParaRPr lang="zh-CN" altLang="en-US" sz="2400" kern="1200" dirty="0"/>
        </a:p>
      </dsp:txBody>
      <dsp:txXfrm>
        <a:off x="24016" y="2164554"/>
        <a:ext cx="2257084" cy="751773"/>
      </dsp:txXfrm>
    </dsp:sp>
    <dsp:sp modelId="{FCC058E2-47A9-464F-982D-A8B41653A2CE}">
      <dsp:nvSpPr>
        <dsp:cNvPr id="0" name=""/>
        <dsp:cNvSpPr/>
      </dsp:nvSpPr>
      <dsp:spPr>
        <a:xfrm>
          <a:off x="627" y="3062571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数据表</a:t>
          </a:r>
          <a:endParaRPr lang="zh-CN" altLang="en-US" sz="2400" kern="1200" dirty="0"/>
        </a:p>
      </dsp:txBody>
      <dsp:txXfrm>
        <a:off x="24016" y="3085960"/>
        <a:ext cx="2257084" cy="751773"/>
      </dsp:txXfrm>
    </dsp:sp>
    <dsp:sp modelId="{05D624C7-1D65-4338-954F-42F9BC161CFB}">
      <dsp:nvSpPr>
        <dsp:cNvPr id="0" name=""/>
        <dsp:cNvSpPr/>
      </dsp:nvSpPr>
      <dsp:spPr>
        <a:xfrm>
          <a:off x="2611292" y="0"/>
          <a:ext cx="2122231" cy="40647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逻辑层</a:t>
          </a:r>
          <a:endParaRPr lang="zh-CN" altLang="en-US" sz="2800" kern="1200" dirty="0"/>
        </a:p>
      </dsp:txBody>
      <dsp:txXfrm>
        <a:off x="2611292" y="0"/>
        <a:ext cx="2122231" cy="1219411"/>
      </dsp:txXfrm>
    </dsp:sp>
    <dsp:sp modelId="{DCB84F10-880F-4D11-A11D-DD18E9F1BC47}">
      <dsp:nvSpPr>
        <dsp:cNvPr id="0" name=""/>
        <dsp:cNvSpPr/>
      </dsp:nvSpPr>
      <dsp:spPr>
        <a:xfrm>
          <a:off x="2520476" y="1219759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用户注册登陆</a:t>
          </a:r>
          <a:endParaRPr lang="zh-CN" altLang="en-US" sz="2400" kern="1200" dirty="0"/>
        </a:p>
      </dsp:txBody>
      <dsp:txXfrm>
        <a:off x="2543865" y="1243148"/>
        <a:ext cx="2257084" cy="751773"/>
      </dsp:txXfrm>
    </dsp:sp>
    <dsp:sp modelId="{022B0794-5D47-4E20-B80C-959C7178F998}">
      <dsp:nvSpPr>
        <dsp:cNvPr id="0" name=""/>
        <dsp:cNvSpPr/>
      </dsp:nvSpPr>
      <dsp:spPr>
        <a:xfrm>
          <a:off x="2520476" y="2141165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基站信息管理</a:t>
          </a:r>
          <a:endParaRPr lang="zh-CN" altLang="en-US" sz="2400" kern="1200" dirty="0"/>
        </a:p>
      </dsp:txBody>
      <dsp:txXfrm>
        <a:off x="2543865" y="2164554"/>
        <a:ext cx="2257084" cy="751773"/>
      </dsp:txXfrm>
    </dsp:sp>
    <dsp:sp modelId="{D95222EB-D12F-44AF-AE00-AB384F19B7C8}">
      <dsp:nvSpPr>
        <dsp:cNvPr id="0" name=""/>
        <dsp:cNvSpPr/>
      </dsp:nvSpPr>
      <dsp:spPr>
        <a:xfrm>
          <a:off x="2520476" y="3062571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移动数据管理</a:t>
          </a:r>
          <a:endParaRPr lang="zh-CN" altLang="en-US" sz="2400" kern="1200" dirty="0"/>
        </a:p>
      </dsp:txBody>
      <dsp:txXfrm>
        <a:off x="2543865" y="3085960"/>
        <a:ext cx="2257084" cy="751773"/>
      </dsp:txXfrm>
    </dsp:sp>
    <dsp:sp modelId="{678C8DB5-0003-4D07-869E-655DC6A6C9F0}">
      <dsp:nvSpPr>
        <dsp:cNvPr id="0" name=""/>
        <dsp:cNvSpPr/>
      </dsp:nvSpPr>
      <dsp:spPr>
        <a:xfrm>
          <a:off x="5153705" y="0"/>
          <a:ext cx="2077104" cy="40647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视图层</a:t>
          </a:r>
          <a:endParaRPr lang="zh-CN" altLang="en-US" sz="2800" kern="1200" dirty="0"/>
        </a:p>
      </dsp:txBody>
      <dsp:txXfrm>
        <a:off x="5153705" y="0"/>
        <a:ext cx="2077104" cy="1219411"/>
      </dsp:txXfrm>
    </dsp:sp>
    <dsp:sp modelId="{21A90D0B-900E-471F-AE0F-8108196A9ACA}">
      <dsp:nvSpPr>
        <dsp:cNvPr id="0" name=""/>
        <dsp:cNvSpPr/>
      </dsp:nvSpPr>
      <dsp:spPr>
        <a:xfrm>
          <a:off x="5040326" y="1219759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用户交互页面</a:t>
          </a:r>
          <a:endParaRPr lang="zh-CN" altLang="en-US" sz="2400" kern="1200" dirty="0"/>
        </a:p>
      </dsp:txBody>
      <dsp:txXfrm>
        <a:off x="5063715" y="1243148"/>
        <a:ext cx="2257084" cy="751773"/>
      </dsp:txXfrm>
    </dsp:sp>
    <dsp:sp modelId="{DC4C9B81-835E-49E1-8747-301C59213C45}">
      <dsp:nvSpPr>
        <dsp:cNvPr id="0" name=""/>
        <dsp:cNvSpPr/>
      </dsp:nvSpPr>
      <dsp:spPr>
        <a:xfrm>
          <a:off x="5040326" y="2141165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数据传递页面</a:t>
          </a:r>
          <a:endParaRPr lang="zh-CN" altLang="en-US" sz="2400" kern="1200" dirty="0"/>
        </a:p>
      </dsp:txBody>
      <dsp:txXfrm>
        <a:off x="5063715" y="2164554"/>
        <a:ext cx="2257084" cy="751773"/>
      </dsp:txXfrm>
    </dsp:sp>
    <dsp:sp modelId="{D5EBCD78-4D19-4AED-8D64-E074B00BA482}">
      <dsp:nvSpPr>
        <dsp:cNvPr id="0" name=""/>
        <dsp:cNvSpPr/>
      </dsp:nvSpPr>
      <dsp:spPr>
        <a:xfrm>
          <a:off x="5040326" y="3062571"/>
          <a:ext cx="2303862" cy="798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数据可视化页面</a:t>
          </a:r>
          <a:endParaRPr lang="zh-CN" altLang="en-US" sz="2400" kern="1200" dirty="0"/>
        </a:p>
      </dsp:txBody>
      <dsp:txXfrm>
        <a:off x="5063715" y="3085960"/>
        <a:ext cx="2257084" cy="75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DC32F-516C-45C5-AFAF-BC30EFD8FB4D}">
      <dsp:nvSpPr>
        <dsp:cNvPr id="0" name=""/>
        <dsp:cNvSpPr/>
      </dsp:nvSpPr>
      <dsp:spPr>
        <a:xfrm>
          <a:off x="481565" y="1235177"/>
          <a:ext cx="1911779" cy="167113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计算可视区域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提交后台处理</a:t>
          </a:r>
          <a:endParaRPr lang="zh-CN" altLang="en-US" sz="1800" kern="1200" dirty="0"/>
        </a:p>
      </dsp:txBody>
      <dsp:txXfrm>
        <a:off x="959510" y="1485847"/>
        <a:ext cx="931992" cy="1169795"/>
      </dsp:txXfrm>
    </dsp:sp>
    <dsp:sp modelId="{24622B4C-10B3-456F-B802-296A26EDF461}">
      <dsp:nvSpPr>
        <dsp:cNvPr id="0" name=""/>
        <dsp:cNvSpPr/>
      </dsp:nvSpPr>
      <dsp:spPr>
        <a:xfrm>
          <a:off x="3620" y="1592800"/>
          <a:ext cx="955889" cy="9558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视界区域</a:t>
          </a:r>
          <a:endParaRPr lang="zh-CN" altLang="en-US" sz="2100" kern="1200" dirty="0"/>
        </a:p>
      </dsp:txBody>
      <dsp:txXfrm>
        <a:off x="143607" y="1732787"/>
        <a:ext cx="675915" cy="675915"/>
      </dsp:txXfrm>
    </dsp:sp>
    <dsp:sp modelId="{7F2E53B6-F9A5-412F-8C6C-F531C4A995D3}">
      <dsp:nvSpPr>
        <dsp:cNvPr id="0" name=""/>
        <dsp:cNvSpPr/>
      </dsp:nvSpPr>
      <dsp:spPr>
        <a:xfrm>
          <a:off x="2990775" y="1235177"/>
          <a:ext cx="1911779" cy="167113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根据可视区域读取数据</a:t>
          </a:r>
          <a:endParaRPr lang="zh-CN" altLang="en-US" sz="1800" kern="1200" dirty="0"/>
        </a:p>
      </dsp:txBody>
      <dsp:txXfrm>
        <a:off x="3468720" y="1485847"/>
        <a:ext cx="931992" cy="1169795"/>
      </dsp:txXfrm>
    </dsp:sp>
    <dsp:sp modelId="{CD3D9CEA-7E72-40E0-9064-31BC4066951A}">
      <dsp:nvSpPr>
        <dsp:cNvPr id="0" name=""/>
        <dsp:cNvSpPr/>
      </dsp:nvSpPr>
      <dsp:spPr>
        <a:xfrm>
          <a:off x="2512830" y="1592800"/>
          <a:ext cx="955889" cy="9558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数据读取</a:t>
          </a:r>
          <a:endParaRPr lang="zh-CN" altLang="en-US" sz="2100" kern="1200" dirty="0"/>
        </a:p>
      </dsp:txBody>
      <dsp:txXfrm>
        <a:off x="2652817" y="1732787"/>
        <a:ext cx="675915" cy="675915"/>
      </dsp:txXfrm>
    </dsp:sp>
    <dsp:sp modelId="{A1DA92AB-BF2F-44D6-8ECC-8CA7BAC880E3}">
      <dsp:nvSpPr>
        <dsp:cNvPr id="0" name=""/>
        <dsp:cNvSpPr/>
      </dsp:nvSpPr>
      <dsp:spPr>
        <a:xfrm>
          <a:off x="5499986" y="1235177"/>
          <a:ext cx="1911779" cy="167113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根据最小分辨率合并数据</a:t>
          </a:r>
          <a:endParaRPr lang="zh-CN" altLang="en-US" sz="1800" kern="1200" dirty="0"/>
        </a:p>
      </dsp:txBody>
      <dsp:txXfrm>
        <a:off x="5977930" y="1485847"/>
        <a:ext cx="931992" cy="1169795"/>
      </dsp:txXfrm>
    </dsp:sp>
    <dsp:sp modelId="{52520968-275B-4F46-AF5F-291D30CCCA04}">
      <dsp:nvSpPr>
        <dsp:cNvPr id="0" name=""/>
        <dsp:cNvSpPr/>
      </dsp:nvSpPr>
      <dsp:spPr>
        <a:xfrm>
          <a:off x="5022041" y="1592800"/>
          <a:ext cx="955889" cy="9558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二次筛选</a:t>
          </a:r>
          <a:endParaRPr lang="zh-CN" altLang="en-US" sz="2100" kern="1200" dirty="0"/>
        </a:p>
      </dsp:txBody>
      <dsp:txXfrm>
        <a:off x="5162028" y="1732787"/>
        <a:ext cx="675915" cy="67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6E3F0-5687-48BD-A8BC-B27D24D6BB88}">
      <dsp:nvSpPr>
        <dsp:cNvPr id="0" name=""/>
        <dsp:cNvSpPr/>
      </dsp:nvSpPr>
      <dsp:spPr>
        <a:xfrm>
          <a:off x="2468" y="1430924"/>
          <a:ext cx="3007142" cy="12028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创建红绿蓝的</a:t>
          </a:r>
          <a:r>
            <a:rPr lang="en-US" altLang="zh-CN" sz="2500" kern="1200" dirty="0" smtClean="0"/>
            <a:t>256</a:t>
          </a:r>
          <a:r>
            <a:rPr lang="zh-CN" altLang="en-US" sz="2500" kern="1200" dirty="0" smtClean="0"/>
            <a:t>颜色渐变</a:t>
          </a:r>
          <a:endParaRPr lang="zh-CN" altLang="en-US" sz="2500" kern="1200" dirty="0"/>
        </a:p>
      </dsp:txBody>
      <dsp:txXfrm>
        <a:off x="603897" y="1430924"/>
        <a:ext cx="1804285" cy="1202857"/>
      </dsp:txXfrm>
    </dsp:sp>
    <dsp:sp modelId="{7FF383A5-0679-4290-89B8-5ED2E5CBE4D3}">
      <dsp:nvSpPr>
        <dsp:cNvPr id="0" name=""/>
        <dsp:cNvSpPr/>
      </dsp:nvSpPr>
      <dsp:spPr>
        <a:xfrm>
          <a:off x="2708896" y="1430924"/>
          <a:ext cx="3007142" cy="12028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绘制阴影</a:t>
          </a:r>
          <a:endParaRPr lang="zh-CN" altLang="en-US" sz="2500" kern="1200" dirty="0"/>
        </a:p>
      </dsp:txBody>
      <dsp:txXfrm>
        <a:off x="3310325" y="1430924"/>
        <a:ext cx="1804285" cy="1202857"/>
      </dsp:txXfrm>
    </dsp:sp>
    <dsp:sp modelId="{CC4E999E-328E-4DC9-B5C9-2C363A5598B3}">
      <dsp:nvSpPr>
        <dsp:cNvPr id="0" name=""/>
        <dsp:cNvSpPr/>
      </dsp:nvSpPr>
      <dsp:spPr>
        <a:xfrm>
          <a:off x="5415325" y="1430924"/>
          <a:ext cx="3007142" cy="12028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根据透明值重新填充颜色</a:t>
          </a:r>
          <a:endParaRPr lang="zh-CN" altLang="en-US" sz="2500" kern="1200" dirty="0"/>
        </a:p>
      </dsp:txBody>
      <dsp:txXfrm>
        <a:off x="6016754" y="1430924"/>
        <a:ext cx="1804285" cy="1202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7616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7616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ED4E6BF-B42C-4354-B113-CBE395EB0D84}" type="datetimeFigureOut">
              <a:rPr lang="zh-CN" altLang="en-US"/>
              <a:pPr>
                <a:defRPr/>
              </a:pPr>
              <a:t>2014/6/13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7616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F8CEEB-3E3F-4793-B45C-7395FC9EFB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09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07616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07616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407616">
              <a:lnSpc>
                <a:spcPct val="95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17F22C12-204E-48CF-9632-9933211078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7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64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064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064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064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064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074088" algn="l" defTabSz="82963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8905" algn="l" defTabSz="82963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3723" algn="l" defTabSz="82963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8540" algn="l" defTabSz="82963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75D49612-6CBC-487D-9E05-6363BF733EE1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32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648" y="2131469"/>
            <a:ext cx="7774293" cy="1470427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295" y="3887053"/>
            <a:ext cx="6402998" cy="1752701"/>
          </a:xfrm>
          <a:prstGeom prst="rect">
            <a:avLst/>
          </a:prstGeom>
        </p:spPr>
        <p:txBody>
          <a:bodyPr lIns="80167" tIns="40084" rIns="80167" bIns="4008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1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3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4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6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96724576-8C46-415C-B9E8-8DDB54FF3F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425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551" y="1600042"/>
            <a:ext cx="8230486" cy="4527933"/>
          </a:xfrm>
          <a:prstGeom prst="rect">
            <a:avLst/>
          </a:prstGeom>
        </p:spPr>
        <p:txBody>
          <a:bodyPr vert="eaVert" lIns="80167" tIns="40084" rIns="80167" bIns="40084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A9274E8E-6F8F-40B4-96B4-B26809C14F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541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1095" y="275075"/>
            <a:ext cx="2056943" cy="5852900"/>
          </a:xfrm>
          <a:prstGeom prst="rect">
            <a:avLst/>
          </a:prstGeom>
        </p:spPr>
        <p:txBody>
          <a:bodyPr vert="eaVert"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551" y="275075"/>
            <a:ext cx="6043202" cy="5852900"/>
          </a:xfrm>
          <a:prstGeom prst="rect">
            <a:avLst/>
          </a:prstGeom>
        </p:spPr>
        <p:txBody>
          <a:bodyPr vert="eaVert" lIns="80167" tIns="40084" rIns="80167" bIns="40084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AB2B8391-196F-4442-B490-80D5FF9FF7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605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75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919" y="2130919"/>
            <a:ext cx="7773750" cy="147036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838" y="3887100"/>
            <a:ext cx="6401912" cy="1753006"/>
          </a:xfrm>
        </p:spPr>
        <p:txBody>
          <a:bodyPr/>
          <a:lstStyle>
            <a:lvl1pPr marL="0" indent="0" algn="ctr">
              <a:buNone/>
              <a:defRPr/>
            </a:lvl1pPr>
            <a:lvl2pPr marL="457254" indent="0" algn="ctr">
              <a:buNone/>
              <a:defRPr/>
            </a:lvl2pPr>
            <a:lvl3pPr marL="914507" indent="0" algn="ctr">
              <a:buNone/>
              <a:defRPr/>
            </a:lvl3pPr>
            <a:lvl4pPr marL="1371760" indent="0" algn="ctr">
              <a:buNone/>
              <a:defRPr/>
            </a:lvl4pPr>
            <a:lvl5pPr marL="1829013" indent="0" algn="ctr">
              <a:buNone/>
              <a:defRPr/>
            </a:lvl5pPr>
            <a:lvl6pPr marL="2286267" indent="0" algn="ctr">
              <a:buNone/>
              <a:defRPr/>
            </a:lvl6pPr>
            <a:lvl7pPr marL="2743520" indent="0" algn="ctr">
              <a:buNone/>
              <a:defRPr/>
            </a:lvl7pPr>
            <a:lvl8pPr marL="3200774" indent="0" algn="ctr">
              <a:buNone/>
              <a:defRPr/>
            </a:lvl8pPr>
            <a:lvl9pPr marL="3658027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992B68-0961-4034-90BB-A7D2A3EDF36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3028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FFC000"/>
              </a:buClr>
              <a:defRPr/>
            </a:lvl3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D0659A-E08C-4CB0-B18C-DE164FD30D9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5073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9" y="4407922"/>
            <a:ext cx="7773750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9" y="2907387"/>
            <a:ext cx="7773750" cy="1500534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54" indent="0">
              <a:buNone/>
              <a:defRPr sz="1800"/>
            </a:lvl2pPr>
            <a:lvl3pPr marL="914507" indent="0">
              <a:buNone/>
              <a:defRPr sz="1600"/>
            </a:lvl3pPr>
            <a:lvl4pPr marL="1371760" indent="0">
              <a:buNone/>
              <a:defRPr sz="1400"/>
            </a:lvl4pPr>
            <a:lvl5pPr marL="1829013" indent="0">
              <a:buNone/>
              <a:defRPr sz="1400"/>
            </a:lvl5pPr>
            <a:lvl6pPr marL="2286267" indent="0">
              <a:buNone/>
              <a:defRPr sz="1400"/>
            </a:lvl6pPr>
            <a:lvl7pPr marL="2743520" indent="0">
              <a:buNone/>
              <a:defRPr sz="1400"/>
            </a:lvl7pPr>
            <a:lvl8pPr marL="3200774" indent="0">
              <a:buNone/>
              <a:defRPr sz="1400"/>
            </a:lvl8pPr>
            <a:lvl9pPr marL="3658027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6620A9-55E1-4662-8391-777623132C6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8326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53" y="1916557"/>
            <a:ext cx="4191727" cy="43936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916557"/>
            <a:ext cx="4191727" cy="43936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8982F-5E17-41AD-A399-8FABF9B3CE8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75139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79" y="274701"/>
            <a:ext cx="823103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80" y="1535469"/>
            <a:ext cx="4040890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4" indent="0">
              <a:buNone/>
              <a:defRPr sz="2000" b="1"/>
            </a:lvl2pPr>
            <a:lvl3pPr marL="914507" indent="0">
              <a:buNone/>
              <a:defRPr sz="1800" b="1"/>
            </a:lvl3pPr>
            <a:lvl4pPr marL="1371760" indent="0">
              <a:buNone/>
              <a:defRPr sz="1600" b="1"/>
            </a:lvl4pPr>
            <a:lvl5pPr marL="1829013" indent="0">
              <a:buNone/>
              <a:defRPr sz="1600" b="1"/>
            </a:lvl5pPr>
            <a:lvl6pPr marL="2286267" indent="0">
              <a:buNone/>
              <a:defRPr sz="1600" b="1"/>
            </a:lvl6pPr>
            <a:lvl7pPr marL="2743520" indent="0">
              <a:buNone/>
              <a:defRPr sz="1600" b="1"/>
            </a:lvl7pPr>
            <a:lvl8pPr marL="3200774" indent="0">
              <a:buNone/>
              <a:defRPr sz="1600" b="1"/>
            </a:lvl8pPr>
            <a:lvl9pPr marL="3658027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80" y="2175379"/>
            <a:ext cx="4040890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832" y="1535469"/>
            <a:ext cx="4042477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54" indent="0">
              <a:buNone/>
              <a:defRPr sz="2000" b="1"/>
            </a:lvl2pPr>
            <a:lvl3pPr marL="914507" indent="0">
              <a:buNone/>
              <a:defRPr sz="1800" b="1"/>
            </a:lvl3pPr>
            <a:lvl4pPr marL="1371760" indent="0">
              <a:buNone/>
              <a:defRPr sz="1600" b="1"/>
            </a:lvl4pPr>
            <a:lvl5pPr marL="1829013" indent="0">
              <a:buNone/>
              <a:defRPr sz="1600" b="1"/>
            </a:lvl5pPr>
            <a:lvl6pPr marL="2286267" indent="0">
              <a:buNone/>
              <a:defRPr sz="1600" b="1"/>
            </a:lvl6pPr>
            <a:lvl7pPr marL="2743520" indent="0">
              <a:buNone/>
              <a:defRPr sz="1600" b="1"/>
            </a:lvl7pPr>
            <a:lvl8pPr marL="3200774" indent="0">
              <a:buNone/>
              <a:defRPr sz="1600" b="1"/>
            </a:lvl8pPr>
            <a:lvl9pPr marL="3658027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832" y="2175379"/>
            <a:ext cx="4042477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FE097-1A3E-4136-8728-DB3C02B3BB5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5225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93D0C-CE9D-468D-AFAF-42041B9470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1572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F5799-0FD1-421C-8198-68B390122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7771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551" y="1600042"/>
            <a:ext cx="8230486" cy="4527933"/>
          </a:xfrm>
          <a:prstGeom prst="rect">
            <a:avLst/>
          </a:prstGeom>
        </p:spPr>
        <p:txBody>
          <a:bodyPr lIns="80167" tIns="40084" rIns="80167" bIns="40084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88DA0978-A3CC-48EF-84CF-65FF8F3AF4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116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80" y="273114"/>
            <a:ext cx="3008835" cy="1162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672" y="273115"/>
            <a:ext cx="5112637" cy="58544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80" y="1435433"/>
            <a:ext cx="3008835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54" indent="0">
              <a:buNone/>
              <a:defRPr sz="1200"/>
            </a:lvl2pPr>
            <a:lvl3pPr marL="914507" indent="0">
              <a:buNone/>
              <a:defRPr sz="1000"/>
            </a:lvl3pPr>
            <a:lvl4pPr marL="1371760" indent="0">
              <a:buNone/>
              <a:defRPr sz="900"/>
            </a:lvl4pPr>
            <a:lvl5pPr marL="1829013" indent="0">
              <a:buNone/>
              <a:defRPr sz="900"/>
            </a:lvl5pPr>
            <a:lvl6pPr marL="2286267" indent="0">
              <a:buNone/>
              <a:defRPr sz="900"/>
            </a:lvl6pPr>
            <a:lvl7pPr marL="2743520" indent="0">
              <a:buNone/>
              <a:defRPr sz="900"/>
            </a:lvl7pPr>
            <a:lvl8pPr marL="3200774" indent="0">
              <a:buNone/>
              <a:defRPr sz="900"/>
            </a:lvl8pPr>
            <a:lvl9pPr marL="3658027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659E96-0C2E-42E6-8EE9-AB23515A84C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2575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00" y="4801711"/>
            <a:ext cx="5487353" cy="5668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00" y="612917"/>
            <a:ext cx="5487353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54" indent="0">
              <a:buNone/>
              <a:defRPr sz="2800"/>
            </a:lvl2pPr>
            <a:lvl3pPr marL="914507" indent="0">
              <a:buNone/>
              <a:defRPr sz="2400"/>
            </a:lvl3pPr>
            <a:lvl4pPr marL="1371760" indent="0">
              <a:buNone/>
              <a:defRPr sz="2000"/>
            </a:lvl4pPr>
            <a:lvl5pPr marL="1829013" indent="0">
              <a:buNone/>
              <a:defRPr sz="2000"/>
            </a:lvl5pPr>
            <a:lvl6pPr marL="2286267" indent="0">
              <a:buNone/>
              <a:defRPr sz="2000"/>
            </a:lvl6pPr>
            <a:lvl7pPr marL="2743520" indent="0">
              <a:buNone/>
              <a:defRPr sz="2000"/>
            </a:lvl7pPr>
            <a:lvl8pPr marL="3200774" indent="0">
              <a:buNone/>
              <a:defRPr sz="2000"/>
            </a:lvl8pPr>
            <a:lvl9pPr marL="3658027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00" y="5368581"/>
            <a:ext cx="5487353" cy="805048"/>
          </a:xfrm>
        </p:spPr>
        <p:txBody>
          <a:bodyPr/>
          <a:lstStyle>
            <a:lvl1pPr marL="0" indent="0">
              <a:buNone/>
              <a:defRPr sz="1400"/>
            </a:lvl1pPr>
            <a:lvl2pPr marL="457254" indent="0">
              <a:buNone/>
              <a:defRPr sz="1200"/>
            </a:lvl2pPr>
            <a:lvl3pPr marL="914507" indent="0">
              <a:buNone/>
              <a:defRPr sz="1000"/>
            </a:lvl3pPr>
            <a:lvl4pPr marL="1371760" indent="0">
              <a:buNone/>
              <a:defRPr sz="900"/>
            </a:lvl4pPr>
            <a:lvl5pPr marL="1829013" indent="0">
              <a:buNone/>
              <a:defRPr sz="900"/>
            </a:lvl5pPr>
            <a:lvl6pPr marL="2286267" indent="0">
              <a:buNone/>
              <a:defRPr sz="900"/>
            </a:lvl6pPr>
            <a:lvl7pPr marL="2743520" indent="0">
              <a:buNone/>
              <a:defRPr sz="900"/>
            </a:lvl7pPr>
            <a:lvl8pPr marL="3200774" indent="0">
              <a:buNone/>
              <a:defRPr sz="900"/>
            </a:lvl8pPr>
            <a:lvl9pPr marL="3658027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AD66D6-D4CF-4D38-BD60-86521DD93CC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78212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AA60BE-EC55-4DD9-B228-1783A06E7A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9249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6764" y="979716"/>
            <a:ext cx="2133971" cy="53304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54" y="979716"/>
            <a:ext cx="6249485" cy="53304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82EE8-95D6-4236-A877-A282F7D0D87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8146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53" y="979716"/>
            <a:ext cx="8535882" cy="72089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53" y="1916557"/>
            <a:ext cx="4191727" cy="43936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916557"/>
            <a:ext cx="4191727" cy="43936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ABE8E-3ACC-44CC-A756-FFE290A548D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6659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53" y="979716"/>
            <a:ext cx="8535882" cy="72089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53" y="1916557"/>
            <a:ext cx="8535882" cy="4393629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DC8642-5314-4472-8B45-9FC84FBCC87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4632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68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06" y="4408398"/>
            <a:ext cx="7774293" cy="1362413"/>
          </a:xfrm>
          <a:prstGeom prst="rect">
            <a:avLst/>
          </a:prstGeom>
        </p:spPr>
        <p:txBody>
          <a:bodyPr lIns="80167" tIns="40084" rIns="80167" bIns="40084" anchor="t"/>
          <a:lstStyle>
            <a:lvl1pPr algn="l">
              <a:defRPr sz="3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06" y="2907728"/>
            <a:ext cx="7774293" cy="1500670"/>
          </a:xfrm>
          <a:prstGeom prst="rect">
            <a:avLst/>
          </a:prstGeom>
        </p:spPr>
        <p:txBody>
          <a:bodyPr lIns="80167" tIns="40084" rIns="80167" bIns="40084"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4008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8016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25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0335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0419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050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058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0670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906A87C2-F146-4C45-97B1-BF7B43A3E5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40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551" y="1600042"/>
            <a:ext cx="4050072" cy="4527933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965" y="1600042"/>
            <a:ext cx="4050073" cy="4527933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5B867B33-A52D-4BFA-B087-3B67408FA7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59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552" y="1535234"/>
            <a:ext cx="4040569" cy="639441"/>
          </a:xfrm>
          <a:prstGeom prst="rect">
            <a:avLst/>
          </a:prstGeom>
        </p:spPr>
        <p:txBody>
          <a:bodyPr lIns="80167" tIns="40084" rIns="80167" bIns="40084" anchor="b"/>
          <a:lstStyle>
            <a:lvl1pPr marL="0" indent="0">
              <a:buNone/>
              <a:defRPr sz="2100" b="1"/>
            </a:lvl1pPr>
            <a:lvl2pPr marL="400838" indent="0">
              <a:buNone/>
              <a:defRPr sz="1700" b="1"/>
            </a:lvl2pPr>
            <a:lvl3pPr marL="801677" indent="0">
              <a:buNone/>
              <a:defRPr sz="1500" b="1"/>
            </a:lvl3pPr>
            <a:lvl4pPr marL="1202515" indent="0">
              <a:buNone/>
              <a:defRPr sz="1400" b="1"/>
            </a:lvl4pPr>
            <a:lvl5pPr marL="1603352" indent="0">
              <a:buNone/>
              <a:defRPr sz="1400" b="1"/>
            </a:lvl5pPr>
            <a:lvl6pPr marL="2004191" indent="0">
              <a:buNone/>
              <a:defRPr sz="1400" b="1"/>
            </a:lvl6pPr>
            <a:lvl7pPr marL="2405029" indent="0">
              <a:buNone/>
              <a:defRPr sz="1400" b="1"/>
            </a:lvl7pPr>
            <a:lvl8pPr marL="2805868" indent="0">
              <a:buNone/>
              <a:defRPr sz="1400" b="1"/>
            </a:lvl8pPr>
            <a:lvl9pPr marL="3206706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2" y="2174675"/>
            <a:ext cx="4040569" cy="3953301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111" y="1535234"/>
            <a:ext cx="4041927" cy="639441"/>
          </a:xfrm>
          <a:prstGeom prst="rect">
            <a:avLst/>
          </a:prstGeom>
        </p:spPr>
        <p:txBody>
          <a:bodyPr lIns="80167" tIns="40084" rIns="80167" bIns="40084" anchor="b"/>
          <a:lstStyle>
            <a:lvl1pPr marL="0" indent="0">
              <a:buNone/>
              <a:defRPr sz="2100" b="1"/>
            </a:lvl1pPr>
            <a:lvl2pPr marL="400838" indent="0">
              <a:buNone/>
              <a:defRPr sz="1700" b="1"/>
            </a:lvl2pPr>
            <a:lvl3pPr marL="801677" indent="0">
              <a:buNone/>
              <a:defRPr sz="1500" b="1"/>
            </a:lvl3pPr>
            <a:lvl4pPr marL="1202515" indent="0">
              <a:buNone/>
              <a:defRPr sz="1400" b="1"/>
            </a:lvl4pPr>
            <a:lvl5pPr marL="1603352" indent="0">
              <a:buNone/>
              <a:defRPr sz="1400" b="1"/>
            </a:lvl5pPr>
            <a:lvl6pPr marL="2004191" indent="0">
              <a:buNone/>
              <a:defRPr sz="1400" b="1"/>
            </a:lvl6pPr>
            <a:lvl7pPr marL="2405029" indent="0">
              <a:buNone/>
              <a:defRPr sz="1400" b="1"/>
            </a:lvl7pPr>
            <a:lvl8pPr marL="2805868" indent="0">
              <a:buNone/>
              <a:defRPr sz="1400" b="1"/>
            </a:lvl8pPr>
            <a:lvl9pPr marL="3206706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111" y="2174675"/>
            <a:ext cx="4041927" cy="3953301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09B3E379-4A8B-4D71-9E04-6A6692B0FF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3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5076"/>
            <a:ext cx="8230486" cy="1143504"/>
          </a:xfrm>
          <a:prstGeom prst="rect">
            <a:avLst/>
          </a:prstGeom>
        </p:spPr>
        <p:txBody>
          <a:bodyPr lIns="80167" tIns="40084" rIns="80167" bIns="40084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41A91558-B53A-478E-B956-C30F2D1906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29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AE513748-354B-4DA4-9472-5C4ADA73E9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094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51" y="273635"/>
            <a:ext cx="3008703" cy="1162227"/>
          </a:xfrm>
          <a:prstGeom prst="rect">
            <a:avLst/>
          </a:prstGeom>
        </p:spPr>
        <p:txBody>
          <a:bodyPr lIns="80167" tIns="40084" rIns="80167" bIns="40084"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6230" y="273635"/>
            <a:ext cx="5111808" cy="5854341"/>
          </a:xfrm>
          <a:prstGeom prst="rect">
            <a:avLst/>
          </a:prstGeom>
        </p:spPr>
        <p:txBody>
          <a:bodyPr lIns="80167" tIns="40084" rIns="80167" bIns="40084"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551" y="1435863"/>
            <a:ext cx="3008703" cy="4692114"/>
          </a:xfrm>
          <a:prstGeom prst="rect">
            <a:avLst/>
          </a:prstGeom>
        </p:spPr>
        <p:txBody>
          <a:bodyPr lIns="80167" tIns="40084" rIns="80167" bIns="40084"/>
          <a:lstStyle>
            <a:lvl1pPr marL="0" indent="0">
              <a:buNone/>
              <a:defRPr sz="1300"/>
            </a:lvl1pPr>
            <a:lvl2pPr marL="400838" indent="0">
              <a:buNone/>
              <a:defRPr sz="1100"/>
            </a:lvl2pPr>
            <a:lvl3pPr marL="801677" indent="0">
              <a:buNone/>
              <a:defRPr sz="900"/>
            </a:lvl3pPr>
            <a:lvl4pPr marL="1202515" indent="0">
              <a:buNone/>
              <a:defRPr sz="800"/>
            </a:lvl4pPr>
            <a:lvl5pPr marL="1603352" indent="0">
              <a:buNone/>
              <a:defRPr sz="800"/>
            </a:lvl5pPr>
            <a:lvl6pPr marL="2004191" indent="0">
              <a:buNone/>
              <a:defRPr sz="800"/>
            </a:lvl6pPr>
            <a:lvl7pPr marL="2405029" indent="0">
              <a:buNone/>
              <a:defRPr sz="800"/>
            </a:lvl7pPr>
            <a:lvl8pPr marL="2805868" indent="0">
              <a:buNone/>
              <a:defRPr sz="800"/>
            </a:lvl8pPr>
            <a:lvl9pPr marL="3206706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E656437B-142B-44C2-9E51-58E196C305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3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88" y="4801568"/>
            <a:ext cx="5487896" cy="567432"/>
          </a:xfrm>
          <a:prstGeom prst="rect">
            <a:avLst/>
          </a:prstGeom>
        </p:spPr>
        <p:txBody>
          <a:bodyPr lIns="80167" tIns="40084" rIns="80167" bIns="40084"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88" y="613518"/>
            <a:ext cx="5487896" cy="4114600"/>
          </a:xfrm>
          <a:prstGeom prst="rect">
            <a:avLst/>
          </a:prstGeom>
        </p:spPr>
        <p:txBody>
          <a:bodyPr lIns="80167" tIns="40084" rIns="80167" bIns="40084"/>
          <a:lstStyle>
            <a:lvl1pPr marL="0" indent="0">
              <a:buNone/>
              <a:defRPr sz="2800"/>
            </a:lvl1pPr>
            <a:lvl2pPr marL="400838" indent="0">
              <a:buNone/>
              <a:defRPr sz="2400"/>
            </a:lvl2pPr>
            <a:lvl3pPr marL="801677" indent="0">
              <a:buNone/>
              <a:defRPr sz="2100"/>
            </a:lvl3pPr>
            <a:lvl4pPr marL="1202515" indent="0">
              <a:buNone/>
              <a:defRPr sz="1700"/>
            </a:lvl4pPr>
            <a:lvl5pPr marL="1603352" indent="0">
              <a:buNone/>
              <a:defRPr sz="1700"/>
            </a:lvl5pPr>
            <a:lvl6pPr marL="2004191" indent="0">
              <a:buNone/>
              <a:defRPr sz="1700"/>
            </a:lvl6pPr>
            <a:lvl7pPr marL="2405029" indent="0">
              <a:buNone/>
              <a:defRPr sz="1700"/>
            </a:lvl7pPr>
            <a:lvl8pPr marL="2805868" indent="0">
              <a:buNone/>
              <a:defRPr sz="1700"/>
            </a:lvl8pPr>
            <a:lvl9pPr marL="3206706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88" y="5368999"/>
            <a:ext cx="5487896" cy="805063"/>
          </a:xfrm>
          <a:prstGeom prst="rect">
            <a:avLst/>
          </a:prstGeom>
        </p:spPr>
        <p:txBody>
          <a:bodyPr lIns="80167" tIns="40084" rIns="80167" bIns="40084"/>
          <a:lstStyle>
            <a:lvl1pPr marL="0" indent="0">
              <a:buNone/>
              <a:defRPr sz="1300"/>
            </a:lvl1pPr>
            <a:lvl2pPr marL="400838" indent="0">
              <a:buNone/>
              <a:defRPr sz="1100"/>
            </a:lvl2pPr>
            <a:lvl3pPr marL="801677" indent="0">
              <a:buNone/>
              <a:defRPr sz="900"/>
            </a:lvl3pPr>
            <a:lvl4pPr marL="1202515" indent="0">
              <a:buNone/>
              <a:defRPr sz="800"/>
            </a:lvl4pPr>
            <a:lvl5pPr marL="1603352" indent="0">
              <a:buNone/>
              <a:defRPr sz="800"/>
            </a:lvl5pPr>
            <a:lvl6pPr marL="2004191" indent="0">
              <a:buNone/>
              <a:defRPr sz="800"/>
            </a:lvl6pPr>
            <a:lvl7pPr marL="2405029" indent="0">
              <a:buNone/>
              <a:defRPr sz="800"/>
            </a:lvl7pPr>
            <a:lvl8pPr marL="2805868" indent="0">
              <a:buNone/>
              <a:defRPr sz="800"/>
            </a:lvl8pPr>
            <a:lvl9pPr marL="3206706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8788" y="6357938"/>
            <a:ext cx="2133600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7938"/>
            <a:ext cx="2897188" cy="365125"/>
          </a:xfrm>
          <a:prstGeom prst="rect">
            <a:avLst/>
          </a:prstGeom>
        </p:spPr>
        <p:txBody>
          <a:bodyPr lIns="80167" tIns="40084" rIns="80167" bIns="40084"/>
          <a:lstStyle>
            <a:lvl1pPr algn="l" defTabSz="407616">
              <a:defRPr sz="1500">
                <a:solidFill>
                  <a:schemeClr val="tx1"/>
                </a:solidFill>
                <a:latin typeface="Arial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7938"/>
            <a:ext cx="2133600" cy="365125"/>
          </a:xfrm>
          <a:prstGeom prst="rect">
            <a:avLst/>
          </a:prstGeom>
        </p:spPr>
        <p:txBody>
          <a:bodyPr vert="horz" wrap="square" lIns="80167" tIns="40084" rIns="80167" bIns="40084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fld id="{29F58EE5-D889-4309-81A7-808424C73F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2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綦江\jpg\00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3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5pPr>
      <a:lvl6pPr marL="400838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6pPr>
      <a:lvl7pPr marL="801677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7pPr>
      <a:lvl8pPr marL="1202515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8pPr>
      <a:lvl9pPr marL="1603352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/>
          <a:ea typeface="宋体" pitchFamily="2" charset="-122"/>
        </a:defRPr>
      </a:lvl9pPr>
    </p:titleStyle>
    <p:bodyStyle>
      <a:lvl1pPr marL="298450" indent="-298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875" indent="-2476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5" indent="-2000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01813" indent="-2000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4610" indent="-200419" algn="l" defTabSz="8016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5448" indent="-200419" algn="l" defTabSz="8016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06287" indent="-200419" algn="l" defTabSz="8016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07125" indent="-200419" algn="l" defTabSz="801677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0838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77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2515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52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04191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5029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05868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06706" algn="l" defTabSz="80167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79488"/>
            <a:ext cx="853598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50" tIns="45725" rIns="91450" bIns="457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916113"/>
            <a:ext cx="853598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50" tIns="45725" rIns="91450" bIns="4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2 レベル</a:t>
            </a:r>
          </a:p>
          <a:p>
            <a:pPr lvl="2"/>
            <a:r>
              <a:rPr lang="ja-JP" altLang="en-US" dirty="0" smtClean="0"/>
              <a:t>第 3 レベル</a:t>
            </a:r>
          </a:p>
          <a:p>
            <a:pPr lvl="3"/>
            <a:r>
              <a:rPr lang="ja-JP" altLang="en-US" dirty="0" smtClean="0"/>
              <a:t>第 4 レベル</a:t>
            </a:r>
          </a:p>
          <a:p>
            <a:pPr lvl="4"/>
            <a:r>
              <a:rPr lang="ja-JP" altLang="en-US" dirty="0" smtClean="0"/>
              <a:t>第 5 レベル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4788" y="6402388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50" tIns="45725" rIns="91450" bIns="45725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MS PGothic" panose="020B0600070205080204" pitchFamily="34" charset="-128"/>
              </a:defRPr>
            </a:lvl1pPr>
          </a:lstStyle>
          <a:p>
            <a:fld id="{1698787C-2CD2-4DEE-8DFF-0299D6AE99BC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16389" name="Group 8"/>
          <p:cNvGrpSpPr>
            <a:grpSpLocks/>
          </p:cNvGrpSpPr>
          <p:nvPr/>
        </p:nvGrpSpPr>
        <p:grpSpPr bwMode="auto">
          <a:xfrm>
            <a:off x="0" y="0"/>
            <a:ext cx="9145588" cy="863600"/>
            <a:chOff x="0" y="0"/>
            <a:chExt cx="5760" cy="543"/>
          </a:xfrm>
        </p:grpSpPr>
        <p:pic>
          <p:nvPicPr>
            <p:cNvPr id="16390" name="Picture 9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40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10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0"/>
              <a:ext cx="4224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6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5pPr>
      <a:lvl6pPr marL="457254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6pPr>
      <a:lvl7pPr marL="914507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7pPr>
      <a:lvl8pPr marL="137176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8pPr>
      <a:lvl9pPr marL="1829013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663300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黑体" pitchFamily="2" charset="-122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kumimoji="1" sz="2800">
          <a:solidFill>
            <a:schemeClr val="accent2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lr>
          <a:srgbClr val="66CCFF"/>
        </a:buClr>
        <a:buFont typeface="Wingdings" panose="05000000000000000000" pitchFamily="2" charset="2"/>
        <a:buChar char="n"/>
        <a:defRPr kumimoji="1" sz="2400">
          <a:solidFill>
            <a:schemeClr val="accent2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kumimoji="1" sz="2000">
          <a:solidFill>
            <a:schemeClr val="accent2"/>
          </a:solidFill>
          <a:latin typeface="+mn-lt"/>
          <a:ea typeface="+mn-ea"/>
        </a:defRPr>
      </a:lvl3pPr>
      <a:lvl4pPr marL="1600200" indent="-227013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Font typeface="Wingdings" panose="05000000000000000000" pitchFamily="2" charset="2"/>
        <a:buChar char="n"/>
        <a:defRPr kumimoji="1" sz="2000">
          <a:solidFill>
            <a:schemeClr val="accent2"/>
          </a:solidFill>
          <a:latin typeface="+mn-lt"/>
          <a:ea typeface="+mn-ea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kumimoji="1" sz="2000">
          <a:solidFill>
            <a:schemeClr val="accent2"/>
          </a:solidFill>
          <a:latin typeface="+mn-lt"/>
          <a:ea typeface="+mn-ea"/>
        </a:defRPr>
      </a:lvl5pPr>
      <a:lvl6pPr marL="2514894" indent="-228627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accent2"/>
          </a:solidFill>
          <a:latin typeface="+mn-lt"/>
          <a:ea typeface="+mn-ea"/>
        </a:defRPr>
      </a:lvl6pPr>
      <a:lvl7pPr marL="2972147" indent="-228627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accent2"/>
          </a:solidFill>
          <a:latin typeface="+mn-lt"/>
          <a:ea typeface="+mn-ea"/>
        </a:defRPr>
      </a:lvl7pPr>
      <a:lvl8pPr marL="3429401" indent="-228627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accent2"/>
          </a:solidFill>
          <a:latin typeface="+mn-lt"/>
          <a:ea typeface="+mn-ea"/>
        </a:defRPr>
      </a:lvl8pPr>
      <a:lvl9pPr marL="3886654" indent="-228627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54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07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60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13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67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20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74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27" algn="l" defTabSz="9145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ctrTitle"/>
          </p:nvPr>
        </p:nvSpPr>
        <p:spPr>
          <a:xfrm>
            <a:off x="685800" y="2380708"/>
            <a:ext cx="7773988" cy="971046"/>
          </a:xfrm>
        </p:spPr>
        <p:txBody>
          <a:bodyPr tIns="3201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/>
              <a:t>移动数据可视化平台实现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sz="2200" dirty="0" smtClean="0">
              <a:solidFill>
                <a:srgbClr val="133563"/>
              </a:solidFill>
            </a:endParaRPr>
          </a:p>
        </p:txBody>
      </p:sp>
      <p:sp>
        <p:nvSpPr>
          <p:cNvPr id="29699" name="副标题 3"/>
          <p:cNvSpPr>
            <a:spLocks noGrp="1"/>
          </p:cNvSpPr>
          <p:nvPr>
            <p:ph type="subTitle" idx="1"/>
          </p:nvPr>
        </p:nvSpPr>
        <p:spPr>
          <a:xfrm>
            <a:off x="1373188" y="3886200"/>
            <a:ext cx="6400800" cy="17526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答辩人：李思良 </a:t>
            </a:r>
            <a:br>
              <a:rPr lang="zh-CN" altLang="en-US" dirty="0" smtClean="0"/>
            </a:br>
            <a:r>
              <a:rPr lang="zh-CN" altLang="en-US" dirty="0" smtClean="0"/>
              <a:t>指导教师：许斌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2014.6.13</a:t>
            </a:r>
            <a:endParaRPr lang="zh-CN" altLang="en-US" dirty="0" smtClean="0"/>
          </a:p>
        </p:txBody>
      </p:sp>
      <p:sp>
        <p:nvSpPr>
          <p:cNvPr id="29701" name="灯片编号占位符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742CD8EE-630C-4909-AE06-3BCBDF7C943D}" type="slidenum">
              <a:rPr lang="en-US" altLang="ja-JP">
                <a:ea typeface="MS PGothic" panose="020B0600070205080204" pitchFamily="34" charset="-128"/>
              </a:rPr>
              <a:pPr eaLnBrk="1"/>
              <a:t>1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med" advTm="10268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移动数据可视化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数据概述</a:t>
            </a:r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北京移动，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日至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28</a:t>
            </a:r>
            <a:r>
              <a:rPr lang="zh-CN" altLang="en-US" dirty="0" smtClean="0"/>
              <a:t>日，共</a:t>
            </a:r>
            <a:r>
              <a:rPr lang="en-US" altLang="zh-CN" dirty="0" smtClean="0"/>
              <a:t>21</a:t>
            </a:r>
            <a:r>
              <a:rPr lang="zh-CN" altLang="en-US" dirty="0" smtClean="0"/>
              <a:t>天的用户上网数据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KEG</a:t>
            </a:r>
            <a:r>
              <a:rPr lang="zh-CN" altLang="en-US" dirty="0" smtClean="0"/>
              <a:t>实验室用户行为分析的数据</a:t>
            </a:r>
            <a:endParaRPr lang="en-US" altLang="zh-CN" dirty="0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2256613A-C940-4D2F-A87D-83BF722894A6}" type="slidenum">
              <a:rPr lang="en-US" altLang="ja-JP">
                <a:ea typeface="MS PGothic" panose="020B0600070205080204" pitchFamily="34" charset="-128"/>
              </a:rPr>
              <a:pPr eaLnBrk="1"/>
              <a:t>10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0"/>
    </mc:Choice>
    <mc:Fallback xmlns="">
      <p:transition spd="slow" advTm="8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移动数据可视化平台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总体架构</a:t>
            </a:r>
            <a:endParaRPr lang="zh-CN" altLang="en-US" dirty="0"/>
          </a:p>
        </p:txBody>
      </p:sp>
      <p:sp>
        <p:nvSpPr>
          <p:cNvPr id="36869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4AC6AAA-1E44-4B37-9AB3-55CE5F321BE9}" type="slidenum">
              <a:rPr lang="en-US" altLang="ja-JP" smtClean="0"/>
              <a:pPr/>
              <a:t>11</a:t>
            </a:fld>
            <a:endParaRPr lang="en-US" altLang="ja-JP"/>
          </a:p>
        </p:txBody>
      </p:sp>
      <p:grpSp>
        <p:nvGrpSpPr>
          <p:cNvPr id="13" name="组合 12"/>
          <p:cNvGrpSpPr/>
          <p:nvPr/>
        </p:nvGrpSpPr>
        <p:grpSpPr>
          <a:xfrm>
            <a:off x="540346" y="1917626"/>
            <a:ext cx="7344816" cy="4064706"/>
            <a:chOff x="540346" y="1917626"/>
            <a:chExt cx="7344816" cy="4064706"/>
          </a:xfrm>
        </p:grpSpPr>
        <p:graphicFrame>
          <p:nvGraphicFramePr>
            <p:cNvPr id="7" name="图示 6"/>
            <p:cNvGraphicFramePr/>
            <p:nvPr>
              <p:extLst>
                <p:ext uri="{D42A27DB-BD31-4B8C-83A1-F6EECF244321}">
                  <p14:modId xmlns:p14="http://schemas.microsoft.com/office/powerpoint/2010/main" val="2683950529"/>
                </p:ext>
              </p:extLst>
            </p:nvPr>
          </p:nvGraphicFramePr>
          <p:xfrm>
            <a:off x="540346" y="1917626"/>
            <a:ext cx="7344816" cy="40647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左右箭头 10"/>
            <p:cNvSpPr/>
            <p:nvPr/>
          </p:nvSpPr>
          <p:spPr bwMode="auto">
            <a:xfrm>
              <a:off x="2412554" y="3429794"/>
              <a:ext cx="864096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左右箭头 13"/>
            <p:cNvSpPr/>
            <p:nvPr/>
          </p:nvSpPr>
          <p:spPr bwMode="auto">
            <a:xfrm>
              <a:off x="2412554" y="4293890"/>
              <a:ext cx="864096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左右箭头 14"/>
            <p:cNvSpPr/>
            <p:nvPr/>
          </p:nvSpPr>
          <p:spPr bwMode="auto">
            <a:xfrm>
              <a:off x="2412554" y="5195154"/>
              <a:ext cx="864096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左右箭头 15"/>
            <p:cNvSpPr/>
            <p:nvPr/>
          </p:nvSpPr>
          <p:spPr bwMode="auto">
            <a:xfrm>
              <a:off x="5148858" y="3429794"/>
              <a:ext cx="720080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左右箭头 16"/>
            <p:cNvSpPr/>
            <p:nvPr/>
          </p:nvSpPr>
          <p:spPr bwMode="auto">
            <a:xfrm rot="2315909">
              <a:off x="5076850" y="3764062"/>
              <a:ext cx="720080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左右箭头 17"/>
            <p:cNvSpPr/>
            <p:nvPr/>
          </p:nvSpPr>
          <p:spPr bwMode="auto">
            <a:xfrm>
              <a:off x="5148858" y="4242346"/>
              <a:ext cx="720080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左右箭头 18"/>
            <p:cNvSpPr/>
            <p:nvPr/>
          </p:nvSpPr>
          <p:spPr bwMode="auto">
            <a:xfrm rot="19063083">
              <a:off x="5094571" y="4735139"/>
              <a:ext cx="720080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左右箭头 19"/>
            <p:cNvSpPr/>
            <p:nvPr/>
          </p:nvSpPr>
          <p:spPr bwMode="auto">
            <a:xfrm rot="1417317">
              <a:off x="5094570" y="4714124"/>
              <a:ext cx="720080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左右箭头 20"/>
            <p:cNvSpPr/>
            <p:nvPr/>
          </p:nvSpPr>
          <p:spPr bwMode="auto">
            <a:xfrm>
              <a:off x="5211442" y="5273363"/>
              <a:ext cx="486336" cy="288032"/>
            </a:xfrm>
            <a:prstGeom prst="left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9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"/>
    </mc:Choice>
    <mc:Fallback xmlns="">
      <p:transition spd="slow" advTm="10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移动数据可视化平台</a:t>
            </a:r>
            <a:r>
              <a:rPr lang="en-US" altLang="zh-CN" dirty="0" smtClean="0"/>
              <a:t> - </a:t>
            </a:r>
            <a:r>
              <a:rPr lang="zh-CN" altLang="en-US" dirty="0" smtClean="0"/>
              <a:t>持久</a:t>
            </a:r>
            <a:r>
              <a:rPr lang="zh-CN" altLang="en-US" dirty="0"/>
              <a:t>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DAO</a:t>
            </a:r>
            <a:r>
              <a:rPr lang="zh-CN" altLang="en-US" dirty="0" smtClean="0"/>
              <a:t>模式的数据管理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的数据存取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动态</a:t>
            </a:r>
            <a:r>
              <a:rPr lang="en-US" altLang="zh-CN" dirty="0" err="1" smtClean="0"/>
              <a:t>sql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</a:t>
            </a:r>
            <a:r>
              <a:rPr lang="en-US" altLang="zh-CN" dirty="0" smtClean="0"/>
              <a:t>DAO</a:t>
            </a:r>
            <a:r>
              <a:rPr lang="zh-CN" altLang="en-US" dirty="0" smtClean="0"/>
              <a:t>映射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数据源配置模块化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14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3"/>
    </mc:Choice>
    <mc:Fallback xmlns="">
      <p:transition spd="slow" advTm="3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移动数据可视化平台 </a:t>
            </a:r>
            <a:r>
              <a:rPr lang="en-US" altLang="zh-CN" dirty="0"/>
              <a:t>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持久</a:t>
            </a:r>
            <a:r>
              <a:rPr lang="zh-CN" altLang="en-US" dirty="0"/>
              <a:t>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站表：</a:t>
            </a:r>
            <a:endParaRPr lang="en-US" altLang="zh-CN" dirty="0" smtClean="0"/>
          </a:p>
          <a:p>
            <a:r>
              <a:rPr lang="zh-CN" altLang="en-US" dirty="0" smtClean="0"/>
              <a:t>数据表：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13</a:t>
            </a:fld>
            <a:endParaRPr lang="en-US" altLang="ja-JP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13476"/>
              </p:ext>
            </p:extLst>
          </p:nvPr>
        </p:nvGraphicFramePr>
        <p:xfrm>
          <a:off x="2916610" y="2061642"/>
          <a:ext cx="4680521" cy="295232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57969"/>
                <a:gridCol w="1066077"/>
                <a:gridCol w="1066077"/>
                <a:gridCol w="1690398"/>
              </a:tblGrid>
              <a:tr h="39191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列名称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数据类型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是否索引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说明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91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基站自增主键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692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LNG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基站所在地经度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692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LAT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基站所在地纬度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91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INFO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TEXT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基站的描述信息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91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marL="349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对应的用户</a:t>
                      </a:r>
                      <a:r>
                        <a:rPr lang="en-US" sz="1100" kern="100" dirty="0">
                          <a:effectLst/>
                        </a:rPr>
                        <a:t> ID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95333"/>
              </p:ext>
            </p:extLst>
          </p:nvPr>
        </p:nvGraphicFramePr>
        <p:xfrm>
          <a:off x="2916610" y="2061642"/>
          <a:ext cx="5256584" cy="302433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734852"/>
                <a:gridCol w="1091341"/>
                <a:gridCol w="913097"/>
                <a:gridCol w="2517294"/>
              </a:tblGrid>
              <a:tr h="4507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列名称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数据类型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是否索引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说明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10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表自增主键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10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UID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数据表所属用户的</a:t>
                      </a:r>
                      <a:r>
                        <a:rPr lang="en-US" sz="1100" kern="100">
                          <a:effectLst/>
                        </a:rPr>
                        <a:t> 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10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INFO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VARCHAR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数据表的描述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47782">
                <a:tc>
                  <a:txBody>
                    <a:bodyPr/>
                    <a:lstStyle/>
                    <a:p>
                      <a:pPr marL="3492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EMPTY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BOOL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是否已填充数据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47782">
                <a:tc>
                  <a:txBody>
                    <a:bodyPr/>
                    <a:lstStyle/>
                    <a:p>
                      <a:pPr marL="3492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TIMES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MEDIUMTEXT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第二主值列的所有取值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47782">
                <a:tc>
                  <a:txBody>
                    <a:bodyPr/>
                    <a:lstStyle/>
                    <a:p>
                      <a:pPr marL="3492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NAMES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MEDIUMTEXT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否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数据表中自定义数据列的名称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8230"/>
              </p:ext>
            </p:extLst>
          </p:nvPr>
        </p:nvGraphicFramePr>
        <p:xfrm>
          <a:off x="2916610" y="2061642"/>
          <a:ext cx="5256584" cy="302433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667001"/>
                <a:gridCol w="828787"/>
                <a:gridCol w="828787"/>
                <a:gridCol w="2932009"/>
              </a:tblGrid>
              <a:tr h="3335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列名称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数据类型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是否索引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说明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333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表自增主键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892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LNG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数据采集点经度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892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LAT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是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数据采集点纬度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892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COL0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自定义数据列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  <a:tr h="5892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...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DOUBLE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否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自定义数据列：依次是</a:t>
                      </a:r>
                      <a:r>
                        <a:rPr lang="en-US" sz="1100" kern="100" dirty="0">
                          <a:effectLst/>
                        </a:rPr>
                        <a:t> COL1</a:t>
                      </a:r>
                      <a:r>
                        <a:rPr lang="zh-CN" sz="1100" kern="100" dirty="0">
                          <a:effectLst/>
                        </a:rPr>
                        <a:t>，</a:t>
                      </a:r>
                      <a:r>
                        <a:rPr lang="en-US" sz="1100" kern="100" dirty="0">
                          <a:effectLst/>
                        </a:rPr>
                        <a:t>COL2...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78105" marT="29210" marB="0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847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7"/>
    </mc:Choice>
    <mc:Fallback xmlns="">
      <p:transition spd="slow" advTm="2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移动数据可视化平台 </a:t>
            </a:r>
            <a:r>
              <a:rPr lang="en-US" altLang="zh-CN" dirty="0"/>
              <a:t> </a:t>
            </a:r>
            <a:r>
              <a:rPr lang="en-US" altLang="zh-CN" dirty="0" smtClean="0"/>
              <a:t>- </a:t>
            </a:r>
            <a:r>
              <a:rPr lang="zh-CN" altLang="en-US" dirty="0" smtClean="0"/>
              <a:t>逻辑层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MVC</a:t>
            </a:r>
            <a:r>
              <a:rPr lang="zh-CN" altLang="en-US" dirty="0" smtClean="0"/>
              <a:t>模式的业务逻辑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逻辑视图分离，提高维护性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逻辑模块化，提高可插拔能力</a:t>
            </a:r>
            <a:endParaRPr lang="en-US" altLang="zh-CN" dirty="0"/>
          </a:p>
          <a:p>
            <a:r>
              <a:rPr lang="zh-CN" altLang="en-US" dirty="0" smtClean="0"/>
              <a:t>基于注解的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映射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减少逻辑层内部业务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6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7"/>
    </mc:Choice>
    <mc:Fallback xmlns="">
      <p:transition spd="slow" advTm="1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移动数据可视化平台 </a:t>
            </a:r>
            <a:r>
              <a:rPr lang="en-US" altLang="zh-CN" dirty="0"/>
              <a:t> - </a:t>
            </a:r>
            <a:r>
              <a:rPr lang="zh-CN" altLang="en-US" dirty="0"/>
              <a:t>视图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15</a:t>
            </a:fld>
            <a:endParaRPr lang="en-US" altLang="ja-JP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1916113"/>
            <a:ext cx="8535988" cy="4394200"/>
          </a:xfrm>
        </p:spPr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velocity</a:t>
            </a:r>
            <a:r>
              <a:rPr lang="zh-CN" altLang="en-US" dirty="0" smtClean="0"/>
              <a:t>的网页架构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页面显示与逻辑分离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提高加载速度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JS</a:t>
            </a:r>
            <a:r>
              <a:rPr lang="zh-CN" altLang="en-US" dirty="0" smtClean="0"/>
              <a:t>的图像绘制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百度地图</a:t>
            </a:r>
            <a:endParaRPr lang="en-US" altLang="zh-CN" dirty="0" smtClean="0"/>
          </a:p>
          <a:p>
            <a:pPr lvl="1"/>
            <a:r>
              <a:rPr lang="en-US" altLang="zh-CN" dirty="0" err="1"/>
              <a:t>ichart</a:t>
            </a: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7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0"/>
    </mc:Choice>
    <mc:Fallback xmlns="">
      <p:transition spd="slow" advTm="11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移动数据可视化平台 </a:t>
            </a:r>
            <a:r>
              <a:rPr lang="en-US" altLang="zh-CN" dirty="0"/>
              <a:t> - </a:t>
            </a:r>
            <a:r>
              <a:rPr lang="zh-CN" altLang="en-US" dirty="0" smtClean="0"/>
              <a:t>难点突破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16113"/>
            <a:ext cx="8154988" cy="4394200"/>
          </a:xfrm>
        </p:spPr>
        <p:txBody>
          <a:bodyPr/>
          <a:lstStyle/>
          <a:p>
            <a:r>
              <a:rPr lang="zh-CN" altLang="en-US" dirty="0" smtClean="0"/>
              <a:t>地图覆盖物渲染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渲染速度受覆盖物个数制约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减少覆盖物数量</a:t>
            </a:r>
            <a:endParaRPr lang="en-US" altLang="zh-CN" dirty="0" smtClean="0"/>
          </a:p>
          <a:p>
            <a:pPr lvl="1"/>
            <a:r>
              <a:rPr lang="zh-CN" altLang="en-US" dirty="0"/>
              <a:t>覆盖</a:t>
            </a:r>
            <a:r>
              <a:rPr lang="zh-CN" altLang="en-US" dirty="0" smtClean="0"/>
              <a:t>物聚集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16</a:t>
            </a:fld>
            <a:endParaRPr lang="en-US" altLang="ja-JP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864284840"/>
              </p:ext>
            </p:extLst>
          </p:nvPr>
        </p:nvGraphicFramePr>
        <p:xfrm>
          <a:off x="540346" y="3015605"/>
          <a:ext cx="7415386" cy="414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3976"/>
          <p:cNvPicPr/>
          <p:nvPr/>
        </p:nvPicPr>
        <p:blipFill>
          <a:blip r:embed="rId8"/>
          <a:stretch>
            <a:fillRect/>
          </a:stretch>
        </p:blipFill>
        <p:spPr>
          <a:xfrm>
            <a:off x="286652" y="1721387"/>
            <a:ext cx="5260975" cy="2509520"/>
          </a:xfrm>
          <a:prstGeom prst="rect">
            <a:avLst/>
          </a:prstGeom>
        </p:spPr>
      </p:pic>
      <p:pic>
        <p:nvPicPr>
          <p:cNvPr id="8" name="Picture 3980"/>
          <p:cNvPicPr/>
          <p:nvPr/>
        </p:nvPicPr>
        <p:blipFill>
          <a:blip r:embed="rId9"/>
          <a:stretch>
            <a:fillRect/>
          </a:stretch>
        </p:blipFill>
        <p:spPr>
          <a:xfrm>
            <a:off x="3780706" y="4250494"/>
            <a:ext cx="5256530" cy="2508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7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15"/>
    </mc:Choice>
    <mc:Fallback xmlns="">
      <p:transition spd="slow" advTm="3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Graphic spid="6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移动数据可视化平台 </a:t>
            </a:r>
            <a:r>
              <a:rPr lang="en-US" altLang="zh-CN" dirty="0"/>
              <a:t> - </a:t>
            </a:r>
            <a:r>
              <a:rPr lang="zh-CN" altLang="en-US" dirty="0"/>
              <a:t>难点突破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16113"/>
            <a:ext cx="8535988" cy="1441673"/>
          </a:xfrm>
        </p:spPr>
        <p:txBody>
          <a:bodyPr/>
          <a:lstStyle/>
          <a:p>
            <a:r>
              <a:rPr lang="zh-CN" altLang="en-US" dirty="0" smtClean="0"/>
              <a:t>热力图渲染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放射颜色渐变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阴影渐变渲染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17</a:t>
            </a:fld>
            <a:endParaRPr lang="en-US" altLang="ja-JP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77319878"/>
              </p:ext>
            </p:extLst>
          </p:nvPr>
        </p:nvGraphicFramePr>
        <p:xfrm>
          <a:off x="180306" y="2493690"/>
          <a:ext cx="8424936" cy="406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39740"/>
          <p:cNvGrpSpPr/>
          <p:nvPr/>
        </p:nvGrpSpPr>
        <p:grpSpPr>
          <a:xfrm>
            <a:off x="4546199" y="2204221"/>
            <a:ext cx="3427095" cy="1083945"/>
            <a:chOff x="0" y="0"/>
            <a:chExt cx="3427720" cy="1084325"/>
          </a:xfrm>
        </p:grpSpPr>
        <p:pic>
          <p:nvPicPr>
            <p:cNvPr id="9" name="Picture 3440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080936" cy="1084325"/>
            </a:xfrm>
            <a:prstGeom prst="rect">
              <a:avLst/>
            </a:prstGeom>
          </p:spPr>
        </p:pic>
        <p:pic>
          <p:nvPicPr>
            <p:cNvPr id="10" name="Picture 3442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765960" y="1340"/>
              <a:ext cx="1661760" cy="1082984"/>
            </a:xfrm>
            <a:prstGeom prst="rect">
              <a:avLst/>
            </a:prstGeom>
          </p:spPr>
        </p:pic>
      </p:grpSp>
      <p:grpSp>
        <p:nvGrpSpPr>
          <p:cNvPr id="11" name="Group 39749"/>
          <p:cNvGrpSpPr/>
          <p:nvPr/>
        </p:nvGrpSpPr>
        <p:grpSpPr>
          <a:xfrm>
            <a:off x="4515720" y="2204220"/>
            <a:ext cx="3457574" cy="1083945"/>
            <a:chOff x="0" y="0"/>
            <a:chExt cx="3457675" cy="1084095"/>
          </a:xfrm>
        </p:grpSpPr>
        <p:pic>
          <p:nvPicPr>
            <p:cNvPr id="12" name="Picture 3897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135232" cy="1084095"/>
            </a:xfrm>
            <a:prstGeom prst="rect">
              <a:avLst/>
            </a:prstGeom>
          </p:spPr>
        </p:pic>
        <p:pic>
          <p:nvPicPr>
            <p:cNvPr id="13" name="Picture 389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816901" y="12"/>
              <a:ext cx="1640774" cy="10840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347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17"/>
    </mc:Choice>
    <mc:Fallback xmlns="">
      <p:transition spd="slow" advTm="2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答辩提纲</a:t>
            </a:r>
            <a:endParaRPr lang="zh-CN" altLang="en-US" dirty="0"/>
          </a:p>
        </p:txBody>
      </p:sp>
      <p:sp>
        <p:nvSpPr>
          <p:cNvPr id="307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研究背景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移动数据建模与需求分析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移动数据可视化平台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>
                <a:solidFill>
                  <a:srgbClr val="FF0000"/>
                </a:solidFill>
              </a:rPr>
              <a:t>效果展示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结论以及未来工作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B8DEC1A9-CDF9-4FF2-9B28-078799DA7EB2}" type="slidenum">
              <a:rPr lang="en-US" altLang="ja-JP">
                <a:ea typeface="MS PGothic" panose="020B0600070205080204" pitchFamily="34" charset="-128"/>
              </a:rPr>
              <a:pPr eaLnBrk="1"/>
              <a:t>18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0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"/>
    </mc:Choice>
    <mc:Fallback xmlns="">
      <p:transition spd="slow" advTm="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效果展示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8" y="1916113"/>
            <a:ext cx="8109131" cy="43942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06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"/>
    </mc:Choice>
    <mc:Fallback xmlns="">
      <p:transition spd="slow" advTm="65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答辩提纲</a:t>
            </a:r>
            <a:endParaRPr lang="zh-CN" altLang="en-US" dirty="0"/>
          </a:p>
        </p:txBody>
      </p:sp>
      <p:sp>
        <p:nvSpPr>
          <p:cNvPr id="307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>
                <a:solidFill>
                  <a:srgbClr val="FF0000"/>
                </a:solidFill>
              </a:rPr>
              <a:t>研究背景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移动数据建模</a:t>
            </a:r>
            <a:r>
              <a:rPr lang="zh-CN" altLang="en-US" dirty="0"/>
              <a:t>与需求分析</a:t>
            </a:r>
            <a:endParaRPr lang="en-US" altLang="zh-CN" dirty="0" smtClean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移动数据可视化平台</a:t>
            </a:r>
            <a:endParaRPr lang="en-US" altLang="zh-CN" dirty="0" smtClean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效果展示</a:t>
            </a:r>
            <a:endParaRPr lang="en-US" altLang="zh-CN" dirty="0" smtClean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结论以及未来工作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B8DEC1A9-CDF9-4FF2-9B28-078799DA7EB2}" type="slidenum">
              <a:rPr lang="en-US" altLang="ja-JP">
                <a:ea typeface="MS PGothic" panose="020B0600070205080204" pitchFamily="34" charset="-128"/>
              </a:rPr>
              <a:pPr eaLnBrk="1"/>
              <a:t>2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"/>
    </mc:Choice>
    <mc:Fallback xmlns="">
      <p:transition spd="slow" advTm="3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41670"/>
            <a:ext cx="8535988" cy="374308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013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"/>
    </mc:Choice>
    <mc:Fallback xmlns="">
      <p:transition spd="slow" advTm="112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41670"/>
            <a:ext cx="8535988" cy="374308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20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"/>
    </mc:Choice>
    <mc:Fallback xmlns="">
      <p:transition spd="slow" advTm="9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33" y="1759253"/>
            <a:ext cx="5420122" cy="479553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22</a:t>
            </a:fld>
            <a:endParaRPr lang="en-US" altLang="ja-JP"/>
          </a:p>
        </p:txBody>
      </p:sp>
      <p:pic>
        <p:nvPicPr>
          <p:cNvPr id="6" name="Picture 3961"/>
          <p:cNvPicPr/>
          <p:nvPr/>
        </p:nvPicPr>
        <p:blipFill>
          <a:blip r:embed="rId4"/>
          <a:stretch>
            <a:fillRect/>
          </a:stretch>
        </p:blipFill>
        <p:spPr>
          <a:xfrm>
            <a:off x="1890347" y="2629408"/>
            <a:ext cx="5262245" cy="873760"/>
          </a:xfrm>
          <a:prstGeom prst="rect">
            <a:avLst/>
          </a:prstGeom>
        </p:spPr>
      </p:pic>
      <p:pic>
        <p:nvPicPr>
          <p:cNvPr id="7" name="Picture 3957"/>
          <p:cNvPicPr/>
          <p:nvPr/>
        </p:nvPicPr>
        <p:blipFill>
          <a:blip r:embed="rId5"/>
          <a:stretch>
            <a:fillRect/>
          </a:stretch>
        </p:blipFill>
        <p:spPr>
          <a:xfrm>
            <a:off x="1862733" y="4306073"/>
            <a:ext cx="5590381" cy="873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15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0"/>
    </mc:Choice>
    <mc:Fallback xmlns="">
      <p:transition spd="slow" advTm="8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23</a:t>
            </a:fld>
            <a:endParaRPr lang="en-US" altLang="ja-JP"/>
          </a:p>
        </p:txBody>
      </p:sp>
      <p:pic>
        <p:nvPicPr>
          <p:cNvPr id="6" name="Picture 399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1" y="1701801"/>
            <a:ext cx="4051970" cy="2016026"/>
          </a:xfrm>
          <a:prstGeom prst="rect">
            <a:avLst/>
          </a:prstGeom>
        </p:spPr>
      </p:pic>
      <p:pic>
        <p:nvPicPr>
          <p:cNvPr id="7" name="Picture 3994"/>
          <p:cNvPicPr/>
          <p:nvPr/>
        </p:nvPicPr>
        <p:blipFill>
          <a:blip r:embed="rId3"/>
          <a:stretch>
            <a:fillRect/>
          </a:stretch>
        </p:blipFill>
        <p:spPr>
          <a:xfrm>
            <a:off x="4753779" y="1701800"/>
            <a:ext cx="4123005" cy="2016027"/>
          </a:xfrm>
          <a:prstGeom prst="rect">
            <a:avLst/>
          </a:prstGeom>
        </p:spPr>
      </p:pic>
      <p:pic>
        <p:nvPicPr>
          <p:cNvPr id="8" name="Picture 4000"/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" y="4061143"/>
            <a:ext cx="4051971" cy="2032947"/>
          </a:xfrm>
          <a:prstGeom prst="rect">
            <a:avLst/>
          </a:prstGeom>
        </p:spPr>
      </p:pic>
      <p:pic>
        <p:nvPicPr>
          <p:cNvPr id="9" name="Picture 4002"/>
          <p:cNvPicPr/>
          <p:nvPr/>
        </p:nvPicPr>
        <p:blipFill>
          <a:blip r:embed="rId5"/>
          <a:stretch>
            <a:fillRect/>
          </a:stretch>
        </p:blipFill>
        <p:spPr>
          <a:xfrm>
            <a:off x="4753778" y="4061142"/>
            <a:ext cx="4125109" cy="199322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1332434" y="3717827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音乐行为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5927498" y="3713123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购物</a:t>
            </a: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行为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284876" y="6089195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hangingPunct="1">
              <a:lnSpc>
                <a:spcPct val="100000"/>
              </a:lnSpc>
              <a:buClrTx/>
              <a:buSzTx/>
            </a:pPr>
            <a:r>
              <a:rPr lang="zh-CN" altLang="zh-CN" sz="1600" dirty="0"/>
              <a:t>阅读</a:t>
            </a: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行为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927498" y="6062302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hangingPunct="1">
              <a:lnSpc>
                <a:spcPct val="100000"/>
              </a:lnSpc>
              <a:buClrTx/>
              <a:buSzTx/>
            </a:pPr>
            <a:r>
              <a:rPr lang="zh-CN" altLang="zh-CN" sz="1600" dirty="0"/>
              <a:t>微博</a:t>
            </a: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行为</a:t>
            </a:r>
          </a:p>
        </p:txBody>
      </p:sp>
    </p:spTree>
    <p:extLst>
      <p:ext uri="{BB962C8B-B14F-4D97-AF65-F5344CB8AC3E}">
        <p14:creationId xmlns:p14="http://schemas.microsoft.com/office/powerpoint/2010/main" val="73960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0"/>
    </mc:Choice>
    <mc:Fallback xmlns="">
      <p:transition spd="slow" advTm="1522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24</a:t>
            </a:fld>
            <a:endParaRPr lang="en-US" altLang="ja-JP"/>
          </a:p>
        </p:txBody>
      </p:sp>
      <p:pic>
        <p:nvPicPr>
          <p:cNvPr id="5" name="Picture 403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395137"/>
            <a:ext cx="8535988" cy="34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5"/>
    </mc:Choice>
    <mc:Fallback xmlns="">
      <p:transition spd="slow" advTm="869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25</a:t>
            </a:fld>
            <a:endParaRPr lang="en-US" altLang="ja-JP"/>
          </a:p>
        </p:txBody>
      </p:sp>
      <p:pic>
        <p:nvPicPr>
          <p:cNvPr id="5" name="Picture 404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64" y="1916113"/>
            <a:ext cx="3510358" cy="2089745"/>
          </a:xfrm>
          <a:prstGeom prst="rect">
            <a:avLst/>
          </a:prstGeom>
        </p:spPr>
      </p:pic>
      <p:pic>
        <p:nvPicPr>
          <p:cNvPr id="6" name="Picture 4048"/>
          <p:cNvPicPr/>
          <p:nvPr/>
        </p:nvPicPr>
        <p:blipFill>
          <a:blip r:embed="rId3"/>
          <a:stretch>
            <a:fillRect/>
          </a:stretch>
        </p:blipFill>
        <p:spPr>
          <a:xfrm>
            <a:off x="4500786" y="1916113"/>
            <a:ext cx="3600400" cy="2089745"/>
          </a:xfrm>
          <a:prstGeom prst="rect">
            <a:avLst/>
          </a:prstGeom>
        </p:spPr>
      </p:pic>
      <p:pic>
        <p:nvPicPr>
          <p:cNvPr id="7" name="Picture 4054"/>
          <p:cNvPicPr/>
          <p:nvPr/>
        </p:nvPicPr>
        <p:blipFill>
          <a:blip r:embed="rId4"/>
          <a:stretch>
            <a:fillRect/>
          </a:stretch>
        </p:blipFill>
        <p:spPr>
          <a:xfrm>
            <a:off x="359582" y="4451956"/>
            <a:ext cx="3619922" cy="19644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1233439" y="4014569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北京理工大学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364882" y="4005858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北京交通大学</a:t>
            </a:r>
            <a:endParaRPr kumimoji="1" lang="zh-CN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79634" y="6383130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首都师范大学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4788818" y="4803982"/>
            <a:ext cx="3312368" cy="1506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400" hangingPunct="1">
              <a:lnSpc>
                <a:spcPct val="100000"/>
              </a:lnSpc>
              <a:buClrTx/>
              <a:buSzTx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新闻</a:t>
            </a:r>
            <a:r>
              <a:rPr kumimoji="1" lang="zh-CN" altLang="en-US" sz="2000" b="1" dirty="0">
                <a:solidFill>
                  <a:schemeClr val="tx1"/>
                </a:solidFill>
                <a:latin typeface="+mn-ea"/>
              </a:rPr>
              <a:t>（红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）</a:t>
            </a:r>
            <a:endParaRPr kumimoji="1"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algn="just" defTabSz="914400" hangingPunct="1">
              <a:lnSpc>
                <a:spcPct val="100000"/>
              </a:lnSpc>
              <a:buClrTx/>
              <a:buSzTx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人人</a:t>
            </a:r>
            <a:r>
              <a:rPr kumimoji="1" lang="zh-CN" altLang="en-US" sz="2000" b="1" dirty="0">
                <a:solidFill>
                  <a:schemeClr val="tx1"/>
                </a:solidFill>
                <a:latin typeface="+mn-ea"/>
              </a:rPr>
              <a:t>（绿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）</a:t>
            </a:r>
            <a:endParaRPr kumimoji="1"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algn="just" defTabSz="914400" hangingPunct="1">
              <a:lnSpc>
                <a:spcPct val="100000"/>
              </a:lnSpc>
              <a:buClrTx/>
              <a:buSzTx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微</a:t>
            </a:r>
            <a:r>
              <a:rPr kumimoji="1" lang="zh-CN" altLang="en-US" sz="2000" b="1" dirty="0">
                <a:solidFill>
                  <a:schemeClr val="tx1"/>
                </a:solidFill>
                <a:latin typeface="+mn-ea"/>
              </a:rPr>
              <a:t>博（蓝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）</a:t>
            </a:r>
            <a:endParaRPr kumimoji="1"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algn="just" defTabSz="914400" hangingPunct="1">
              <a:lnSpc>
                <a:spcPct val="100000"/>
              </a:lnSpc>
              <a:buClrTx/>
              <a:buSzTx/>
            </a:pPr>
            <a:r>
              <a:rPr kumimoji="1" lang="zh-CN" altLang="en-US" sz="2000" b="1" dirty="0">
                <a:solidFill>
                  <a:schemeClr val="tx1"/>
                </a:solidFill>
                <a:latin typeface="+mn-ea"/>
              </a:rPr>
              <a:t>三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</a:rPr>
              <a:t>所大学的行为分布对比</a:t>
            </a:r>
            <a:endParaRPr kumimoji="1"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11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8"/>
    </mc:Choice>
    <mc:Fallback xmlns="">
      <p:transition spd="slow" advTm="812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37" y="1989634"/>
            <a:ext cx="4512341" cy="244827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26</a:t>
            </a:fld>
            <a:endParaRPr lang="en-US" altLang="ja-JP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79" y="1989635"/>
            <a:ext cx="3860110" cy="24482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84362" y="5013970"/>
            <a:ext cx="7775426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体现数量对比的柱状图和数量变化的折线图</a:t>
            </a:r>
          </a:p>
        </p:txBody>
      </p:sp>
    </p:spTree>
    <p:extLst>
      <p:ext uri="{BB962C8B-B14F-4D97-AF65-F5344CB8AC3E}">
        <p14:creationId xmlns:p14="http://schemas.microsoft.com/office/powerpoint/2010/main" val="38035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5"/>
    </mc:Choice>
    <mc:Fallback xmlns="">
      <p:transition spd="slow" advTm="684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27</a:t>
            </a:fld>
            <a:endParaRPr lang="en-US" altLang="ja-JP"/>
          </a:p>
        </p:txBody>
      </p:sp>
      <p:pic>
        <p:nvPicPr>
          <p:cNvPr id="5" name="Picture 408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811" y="1701800"/>
            <a:ext cx="4265419" cy="3619598"/>
          </a:xfrm>
          <a:prstGeom prst="rect">
            <a:avLst/>
          </a:prstGeom>
        </p:spPr>
      </p:pic>
      <p:pic>
        <p:nvPicPr>
          <p:cNvPr id="6" name="Picture 4076"/>
          <p:cNvPicPr/>
          <p:nvPr/>
        </p:nvPicPr>
        <p:blipFill>
          <a:blip r:embed="rId3"/>
          <a:stretch>
            <a:fillRect/>
          </a:stretch>
        </p:blipFill>
        <p:spPr>
          <a:xfrm>
            <a:off x="290935" y="1701800"/>
            <a:ext cx="4412010" cy="36195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04800" y="5719674"/>
            <a:ext cx="8535988" cy="648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热力图动态变化突显时间域特征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1560836" y="5321397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周日流量图</a:t>
            </a:r>
            <a:endParaRPr kumimoji="1" lang="zh-CN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913416" y="5321398"/>
            <a:ext cx="1872208" cy="343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宋体" pitchFamily="2" charset="-122"/>
              </a:rPr>
              <a:t>周一流量图</a:t>
            </a:r>
          </a:p>
        </p:txBody>
      </p:sp>
    </p:spTree>
    <p:extLst>
      <p:ext uri="{BB962C8B-B14F-4D97-AF65-F5344CB8AC3E}">
        <p14:creationId xmlns:p14="http://schemas.microsoft.com/office/powerpoint/2010/main" val="31183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答辩提纲</a:t>
            </a:r>
            <a:endParaRPr lang="zh-CN" altLang="en-US" dirty="0"/>
          </a:p>
        </p:txBody>
      </p:sp>
      <p:sp>
        <p:nvSpPr>
          <p:cNvPr id="307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研究背景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移动数据建模与需求分析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移动数据可视化平台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效果展示</a:t>
            </a: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>
                <a:solidFill>
                  <a:srgbClr val="FF0000"/>
                </a:solidFill>
              </a:rPr>
              <a:t>结论以及未来工作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B8DEC1A9-CDF9-4FF2-9B28-078799DA7EB2}" type="slidenum">
              <a:rPr lang="en-US" altLang="ja-JP">
                <a:ea typeface="MS PGothic" panose="020B0600070205080204" pitchFamily="34" charset="-128"/>
              </a:rPr>
              <a:pPr eaLnBrk="1"/>
              <a:t>28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689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"/>
    </mc:Choice>
    <mc:Fallback xmlns="">
      <p:transition spd="slow" advTm="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结论以及未来工作</a:t>
            </a:r>
            <a:endParaRPr lang="zh-CN" altLang="en-US" dirty="0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城市数据抽象建模，通用可视化方式归纳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通用的移动数据可视化平台搭建，能够全面体现区域性数据信息的特征</a:t>
            </a:r>
            <a:endParaRPr lang="en-US" altLang="zh-CN" dirty="0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71D662A9-4B7C-46D6-A041-C979512BD1A2}" type="slidenum">
              <a:rPr lang="en-US" altLang="ja-JP">
                <a:ea typeface="MS PGothic" panose="020B0600070205080204" pitchFamily="34" charset="-128"/>
              </a:rPr>
              <a:pPr eaLnBrk="1"/>
              <a:t>29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5"/>
    </mc:Choice>
    <mc:Fallback xmlns="">
      <p:transition spd="slow" advTm="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研究背景</a:t>
            </a:r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260915" y="1891597"/>
            <a:ext cx="8535988" cy="43942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城市计算领域的蓬勃发展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智慧城市衍变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用户行为分析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可视化需求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大数据下的直观分析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城市计算海量数据下的规律挖掘</a:t>
            </a:r>
            <a:endParaRPr lang="en-US" altLang="zh-CN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260915" y="988767"/>
            <a:ext cx="8872082" cy="5434103"/>
            <a:chOff x="304800" y="1120685"/>
            <a:chExt cx="8872082" cy="543410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120685"/>
              <a:ext cx="6785662" cy="543410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092050" y="1671638"/>
              <a:ext cx="208483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智慧城市的发展需求促进了城市计算领域的发展</a:t>
              </a:r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挖掘城市数据，创造“人</a:t>
              </a:r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城市”三赢结果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4788" y="6402388"/>
            <a:ext cx="1905000" cy="304800"/>
          </a:xfrm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ja-JP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34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85"/>
    </mc:Choice>
    <mc:Fallback xmlns="">
      <p:transition spd="slow" advTm="27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结论以及未来工作</a:t>
            </a:r>
            <a:endParaRPr lang="zh-CN" altLang="en-US" dirty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可视化内容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轨迹信息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实时数据</a:t>
            </a:r>
          </a:p>
          <a:p>
            <a:pPr eaLnBrk="1" hangingPunct="1"/>
            <a:r>
              <a:rPr lang="zh-CN" altLang="en-US" dirty="0" smtClean="0"/>
              <a:t>数据来源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支持更多底层存储实现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支持更多数据导入方式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展示形式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可视化结果图片导出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网页外链</a:t>
            </a:r>
            <a:endParaRPr lang="en-US" altLang="zh-CN" dirty="0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51EABAE2-3191-4A32-8481-7F1CBDD9767B}" type="slidenum">
              <a:rPr lang="en-US" altLang="ja-JP">
                <a:ea typeface="MS PGothic" panose="020B0600070205080204" pitchFamily="34" charset="-128"/>
              </a:rPr>
              <a:pPr eaLnBrk="1"/>
              <a:t>30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7"/>
    </mc:Choice>
    <mc:Fallback xmlns="">
      <p:transition spd="slow" advTm="1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本</a:t>
            </a:r>
            <a:r>
              <a:rPr lang="zh-CN" altLang="en-US" dirty="0"/>
              <a:t>设计的完成是</a:t>
            </a:r>
            <a:r>
              <a:rPr lang="zh-CN" altLang="en-US" dirty="0" smtClean="0"/>
              <a:t>在许斌</a:t>
            </a:r>
            <a:r>
              <a:rPr lang="zh-CN" altLang="en-US" dirty="0"/>
              <a:t>导</a:t>
            </a:r>
            <a:r>
              <a:rPr lang="zh-CN" altLang="en-US" dirty="0" smtClean="0"/>
              <a:t>师的</a:t>
            </a:r>
            <a:r>
              <a:rPr lang="zh-CN" altLang="en-US" dirty="0"/>
              <a:t>精心</a:t>
            </a:r>
            <a:r>
              <a:rPr lang="zh-CN" altLang="en-US" dirty="0" smtClean="0"/>
              <a:t>指导</a:t>
            </a:r>
            <a:r>
              <a:rPr lang="zh-CN" altLang="en-US" dirty="0"/>
              <a:t>下</a:t>
            </a:r>
            <a:r>
              <a:rPr lang="zh-CN" altLang="en-US" dirty="0" smtClean="0"/>
              <a:t>进行。遇到</a:t>
            </a:r>
            <a:r>
              <a:rPr lang="zh-CN" altLang="en-US" dirty="0"/>
              <a:t>问题时老师不辞辛苦的讲解才使得我的设计顺利的进行。从</a:t>
            </a:r>
            <a:r>
              <a:rPr lang="zh-CN" altLang="en-US" dirty="0" smtClean="0"/>
              <a:t>设计选题</a:t>
            </a:r>
            <a:r>
              <a:rPr lang="zh-CN" altLang="en-US" dirty="0"/>
              <a:t>到</a:t>
            </a:r>
            <a:r>
              <a:rPr lang="zh-CN" altLang="en-US" dirty="0" smtClean="0"/>
              <a:t>资料搜集直至最终设计修改</a:t>
            </a:r>
            <a:r>
              <a:rPr lang="zh-CN" altLang="en-US" dirty="0"/>
              <a:t>的整个过程中，</a:t>
            </a:r>
            <a:r>
              <a:rPr lang="zh-CN" altLang="en-US" dirty="0" smtClean="0"/>
              <a:t>花费许老师宝贵</a:t>
            </a:r>
            <a:r>
              <a:rPr lang="zh-CN" altLang="en-US" dirty="0"/>
              <a:t>时间和精力，在此向导师表示</a:t>
            </a:r>
            <a:r>
              <a:rPr lang="zh-CN" altLang="en-US" dirty="0" smtClean="0"/>
              <a:t>衷心的感谢！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 smtClean="0"/>
              <a:t>感谢实验的老师和同学，在平时工作中与我探讨问题，指出设计中的不足，并提出宝贵的建议。在此表示深深的谢意。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0659A-E08C-4CB0-B18C-DE164FD30D92}" type="slidenum">
              <a:rPr lang="en-US" altLang="ja-JP" smtClean="0"/>
              <a:pPr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272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7"/>
    </mc:Choice>
    <mc:Fallback xmlns="">
      <p:transition spd="slow" advTm="823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2711450"/>
            <a:ext cx="7773988" cy="147002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5400" dirty="0" smtClean="0"/>
              <a:t>谢谢！</a:t>
            </a:r>
            <a:endParaRPr lang="zh-CN" altLang="en-US" sz="5400" dirty="0"/>
          </a:p>
        </p:txBody>
      </p:sp>
      <p:sp>
        <p:nvSpPr>
          <p:cNvPr id="50179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27379D29-6232-46DB-B44B-E11D821516C7}" type="slidenum">
              <a:rPr lang="en-US" altLang="ja-JP">
                <a:ea typeface="MS PGothic" panose="020B0600070205080204" pitchFamily="34" charset="-128"/>
              </a:rPr>
              <a:pPr eaLnBrk="1"/>
              <a:t>32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"/>
    </mc:Choice>
    <mc:Fallback xmlns="">
      <p:transition spd="slow" advTm="13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102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城市数据采集能力提高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城市数据内容信息多样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缺少通用的可视化平台</a:t>
            </a:r>
            <a:endParaRPr lang="en-US" altLang="zh-CN" dirty="0" smtClean="0"/>
          </a:p>
          <a:p>
            <a:r>
              <a:rPr lang="zh-CN" altLang="en-US" dirty="0" smtClean="0"/>
              <a:t>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满足研究需求的可视化类型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应对大数据下高效率可视化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4EEF686-AC26-4BBE-9C3F-D9A52E74A7D7}" type="slidenum">
              <a:rPr lang="en-US" altLang="ja-JP" smtClean="0"/>
              <a:pPr/>
              <a:t>4</a:t>
            </a:fld>
            <a:endParaRPr lang="en-US" altLang="ja-JP"/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-171450"/>
            <a:ext cx="1682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64" tIns="41482" rIns="82964" bIns="41482" anchor="ctr">
            <a:spAutoFit/>
          </a:bodyPr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5"/>
    </mc:Choice>
    <mc:Fallback xmlns="">
      <p:transition spd="slow" advTm="2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答辩提纲</a:t>
            </a:r>
            <a:endParaRPr lang="zh-CN" altLang="en-US" dirty="0"/>
          </a:p>
        </p:txBody>
      </p:sp>
      <p:sp>
        <p:nvSpPr>
          <p:cNvPr id="307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研究背景</a:t>
            </a:r>
            <a:endParaRPr lang="en-US" altLang="zh-CN" dirty="0" smtClean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>
                <a:solidFill>
                  <a:srgbClr val="FF0000"/>
                </a:solidFill>
              </a:rPr>
              <a:t>移动数据建模与需求分析</a:t>
            </a:r>
            <a:endParaRPr lang="zh-CN" altLang="en-US" dirty="0">
              <a:solidFill>
                <a:srgbClr val="FF0000"/>
              </a:solidFill>
            </a:endParaRP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移动数据可视化</a:t>
            </a:r>
            <a:r>
              <a:rPr lang="zh-CN" altLang="en-US" dirty="0" smtClean="0"/>
              <a:t>平台</a:t>
            </a:r>
            <a:endParaRPr lang="en-US" altLang="zh-CN" dirty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效果展示</a:t>
            </a:r>
            <a:endParaRPr lang="en-US" altLang="zh-CN" dirty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 smtClean="0"/>
              <a:t>结论以及未来工作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B8DEC1A9-CDF9-4FF2-9B28-078799DA7EB2}" type="slidenum">
              <a:rPr lang="en-US" altLang="ja-JP">
                <a:ea typeface="MS PGothic" panose="020B0600070205080204" pitchFamily="34" charset="-128"/>
              </a:rPr>
              <a:pPr eaLnBrk="1"/>
              <a:t>5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24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"/>
    </mc:Choice>
    <mc:Fallback xmlns="">
      <p:transition spd="slow" advTm="1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8338" y="2205658"/>
            <a:ext cx="6457729" cy="1296369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移动数据是城市被动感知数据重要组成部分</a:t>
            </a:r>
            <a:endParaRPr lang="en-US" altLang="zh-CN" sz="2400" dirty="0" smtClean="0"/>
          </a:p>
          <a:p>
            <a:r>
              <a:rPr lang="zh-CN" altLang="en-US" sz="2400" dirty="0" smtClean="0"/>
              <a:t>地理坐标与记录时间为移动数据的基本组成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移动数据建模与</a:t>
            </a:r>
            <a:r>
              <a:rPr lang="zh-CN" altLang="en-US" dirty="0" smtClean="0"/>
              <a:t>需求分析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61044"/>
              </p:ext>
            </p:extLst>
          </p:nvPr>
        </p:nvGraphicFramePr>
        <p:xfrm>
          <a:off x="468338" y="3513105"/>
          <a:ext cx="7704856" cy="17888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6344"/>
                <a:gridCol w="2160240"/>
                <a:gridCol w="1152128"/>
                <a:gridCol w="1296144"/>
              </a:tblGrid>
              <a:tr h="66602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第二主</a:t>
                      </a:r>
                      <a:r>
                        <a:rPr lang="zh-CN" sz="1600" kern="100" dirty="0" smtClean="0">
                          <a:effectLst/>
                        </a:rPr>
                        <a:t>键（</a:t>
                      </a:r>
                      <a:r>
                        <a:rPr lang="zh-CN" sz="1600" kern="100" dirty="0">
                          <a:effectLst/>
                        </a:rPr>
                        <a:t>用数据表行数替代）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第一主键（经纬度）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数据列</a:t>
                      </a:r>
                      <a:r>
                        <a:rPr lang="en-US" sz="1600" kern="100">
                          <a:effectLst/>
                        </a:rPr>
                        <a:t> 0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数据列</a:t>
                      </a:r>
                      <a:r>
                        <a:rPr lang="en-US" sz="1600" kern="100">
                          <a:effectLst/>
                        </a:rPr>
                        <a:t>...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</a:tr>
              <a:tr h="666022">
                <a:tc>
                  <a:txBody>
                    <a:bodyPr/>
                    <a:lstStyle/>
                    <a:p>
                      <a:pPr marR="571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时间</a:t>
                      </a:r>
                      <a:r>
                        <a:rPr lang="en-US" sz="1600" kern="100" dirty="0">
                          <a:effectLst/>
                        </a:rPr>
                        <a:t> 0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经纬度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数值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数值</a:t>
                      </a:r>
                      <a:r>
                        <a:rPr lang="en-US" sz="1600" kern="100" dirty="0">
                          <a:effectLst/>
                        </a:rPr>
                        <a:t>...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</a:tr>
              <a:tr h="456853">
                <a:tc>
                  <a:txBody>
                    <a:bodyPr/>
                    <a:lstStyle/>
                    <a:p>
                      <a:pPr marR="571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时间</a:t>
                      </a:r>
                      <a:r>
                        <a:rPr lang="en-US" sz="1600" kern="100" dirty="0">
                          <a:effectLst/>
                        </a:rPr>
                        <a:t>...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经纬度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数值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数值</a:t>
                      </a:r>
                      <a:r>
                        <a:rPr lang="en-US" sz="1600" kern="100" dirty="0">
                          <a:effectLst/>
                        </a:rPr>
                        <a:t>...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8105" marR="20955" marT="29210" marB="0"/>
                </a:tc>
              </a:tr>
            </a:tbl>
          </a:graphicData>
        </a:graphic>
      </p:graphicFrame>
      <p:sp>
        <p:nvSpPr>
          <p:cNvPr id="12" name="内容占位符 1"/>
          <p:cNvSpPr txBox="1">
            <a:spLocks/>
          </p:cNvSpPr>
          <p:nvPr/>
        </p:nvSpPr>
        <p:spPr bwMode="auto">
          <a:xfrm>
            <a:off x="468337" y="5446018"/>
            <a:ext cx="6457729" cy="129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50" tIns="45725" rIns="91450" bIns="45725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CCFF"/>
              </a:buClr>
              <a:buFont typeface="Wingdings" panose="05000000000000000000" pitchFamily="2" charset="2"/>
              <a:buChar char="n"/>
              <a:defRPr kumimoji="1" sz="2400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3pPr>
            <a:lvl4pPr marL="16002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5pPr>
            <a:lvl6pPr marL="2514894" indent="-228627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accent2"/>
                </a:solidFill>
                <a:latin typeface="+mn-lt"/>
                <a:ea typeface="+mn-ea"/>
              </a:defRPr>
            </a:lvl6pPr>
            <a:lvl7pPr marL="2972147" indent="-228627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accent2"/>
                </a:solidFill>
                <a:latin typeface="+mn-lt"/>
                <a:ea typeface="+mn-ea"/>
              </a:defRPr>
            </a:lvl7pPr>
            <a:lvl8pPr marL="3429401" indent="-228627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accent2"/>
                </a:solidFill>
                <a:latin typeface="+mn-lt"/>
                <a:ea typeface="+mn-ea"/>
              </a:defRPr>
            </a:lvl8pPr>
            <a:lvl9pPr marL="3886654" indent="-228627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zh-CN" altLang="en-US" sz="2400" kern="0" dirty="0" smtClean="0"/>
              <a:t>体现移动数据通性</a:t>
            </a:r>
            <a:endParaRPr lang="en-US" altLang="zh-CN" sz="240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zh-CN" altLang="en-US" sz="2400" kern="0" dirty="0" smtClean="0"/>
              <a:t>增强结构可拓展性</a:t>
            </a:r>
            <a:endParaRPr lang="en-US" altLang="zh-CN" sz="2400" kern="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04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346"/>
    </mc:Choice>
    <mc:Fallback xmlns="">
      <p:transition advTm="37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移动数据建模与需求分析</a:t>
            </a:r>
            <a:endParaRPr lang="en-US" dirty="0"/>
          </a:p>
        </p:txBody>
      </p:sp>
      <p:sp>
        <p:nvSpPr>
          <p:cNvPr id="10" name="内容占位符 1"/>
          <p:cNvSpPr>
            <a:spLocks noGrp="1"/>
          </p:cNvSpPr>
          <p:nvPr>
            <p:ph idx="1"/>
          </p:nvPr>
        </p:nvSpPr>
        <p:spPr>
          <a:xfrm>
            <a:off x="468338" y="1917626"/>
            <a:ext cx="6457729" cy="1296369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区域信息与轨迹信息</a:t>
            </a:r>
            <a:endParaRPr lang="en-US" altLang="zh-CN" sz="2400" dirty="0" smtClean="0"/>
          </a:p>
          <a:p>
            <a:r>
              <a:rPr lang="zh-CN" altLang="en-US" sz="2400" dirty="0" smtClean="0"/>
              <a:t>空间域与时间域信息</a:t>
            </a:r>
            <a:endParaRPr lang="en-US" altLang="zh-CN" sz="2400" dirty="0" smtClean="0"/>
          </a:p>
        </p:txBody>
      </p:sp>
      <p:pic>
        <p:nvPicPr>
          <p:cNvPr id="11" name="Picture 602"/>
          <p:cNvPicPr/>
          <p:nvPr/>
        </p:nvPicPr>
        <p:blipFill>
          <a:blip r:embed="rId3"/>
          <a:stretch>
            <a:fillRect/>
          </a:stretch>
        </p:blipFill>
        <p:spPr>
          <a:xfrm>
            <a:off x="468338" y="1685890"/>
            <a:ext cx="6428234" cy="4717476"/>
          </a:xfrm>
          <a:prstGeom prst="rect">
            <a:avLst/>
          </a:prstGeom>
        </p:spPr>
      </p:pic>
      <p:pic>
        <p:nvPicPr>
          <p:cNvPr id="12" name="Picture 588"/>
          <p:cNvPicPr/>
          <p:nvPr/>
        </p:nvPicPr>
        <p:blipFill>
          <a:blip r:embed="rId4"/>
          <a:stretch>
            <a:fillRect/>
          </a:stretch>
        </p:blipFill>
        <p:spPr>
          <a:xfrm>
            <a:off x="468338" y="1701800"/>
            <a:ext cx="7992888" cy="4824338"/>
          </a:xfrm>
          <a:prstGeom prst="rect">
            <a:avLst/>
          </a:prstGeom>
        </p:spPr>
      </p:pic>
      <p:pic>
        <p:nvPicPr>
          <p:cNvPr id="13" name="Picture 2413"/>
          <p:cNvPicPr/>
          <p:nvPr/>
        </p:nvPicPr>
        <p:blipFill>
          <a:blip r:embed="rId5"/>
          <a:stretch>
            <a:fillRect/>
          </a:stretch>
        </p:blipFill>
        <p:spPr>
          <a:xfrm>
            <a:off x="468338" y="1699431"/>
            <a:ext cx="6120680" cy="3546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71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7"/>
    </mc:Choice>
    <mc:Fallback xmlns="">
      <p:transition spd="slow" advTm="3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答辩提纲</a:t>
            </a:r>
            <a:endParaRPr lang="zh-CN" altLang="en-US" dirty="0"/>
          </a:p>
        </p:txBody>
      </p:sp>
      <p:sp>
        <p:nvSpPr>
          <p:cNvPr id="307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研究背景</a:t>
            </a:r>
            <a:endParaRPr lang="en-US" altLang="zh-CN" dirty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移动数据</a:t>
            </a:r>
            <a:r>
              <a:rPr lang="zh-CN" altLang="en-US" dirty="0" smtClean="0"/>
              <a:t>建模</a:t>
            </a:r>
            <a:r>
              <a:rPr lang="zh-CN" altLang="en-US" dirty="0"/>
              <a:t>与需求分析</a:t>
            </a:r>
            <a:endParaRPr lang="en-US" altLang="zh-CN" dirty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>
                <a:solidFill>
                  <a:srgbClr val="FF0000"/>
                </a:solidFill>
              </a:rPr>
              <a:t>移动数据可视化</a:t>
            </a:r>
            <a:r>
              <a:rPr lang="zh-CN" altLang="en-US" dirty="0" smtClean="0">
                <a:solidFill>
                  <a:srgbClr val="FF0000"/>
                </a:solidFill>
              </a:rPr>
              <a:t>平台</a:t>
            </a:r>
            <a:endParaRPr lang="en-US" altLang="zh-CN" dirty="0">
              <a:solidFill>
                <a:srgbClr val="FF0000"/>
              </a:solidFill>
            </a:endParaRPr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效果展示</a:t>
            </a:r>
            <a:endParaRPr lang="en-US" altLang="zh-CN" dirty="0"/>
          </a:p>
          <a:p>
            <a:pPr marL="465138" indent="-465138" eaLnBrk="1" hangingPunct="1">
              <a:buFont typeface="Wingdings" panose="05000000000000000000" pitchFamily="2" charset="2"/>
              <a:buAutoNum type="ea1ChsPeriod"/>
            </a:pPr>
            <a:r>
              <a:rPr lang="zh-CN" altLang="en-US" dirty="0"/>
              <a:t>结论以及未来工作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B8DEC1A9-CDF9-4FF2-9B28-078799DA7EB2}" type="slidenum">
              <a:rPr lang="en-US" altLang="ja-JP">
                <a:ea typeface="MS PGothic" panose="020B0600070205080204" pitchFamily="34" charset="-128"/>
              </a:rPr>
              <a:pPr eaLnBrk="1"/>
              <a:t>8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83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"/>
    </mc:Choice>
    <mc:Fallback xmlns="">
      <p:transition spd="slow" advTm="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移动数据可视化平台</a:t>
            </a:r>
            <a:endParaRPr lang="zh-CN" altLang="en-US" dirty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数据概述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总体架构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功能模块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难点突破</a:t>
            </a:r>
            <a:endParaRPr lang="en-US" altLang="zh-CN" dirty="0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06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/>
            <a:fld id="{8AB74267-7D05-4DCB-9BD4-C9E6C2961CE9}" type="slidenum">
              <a:rPr lang="en-US" altLang="ja-JP">
                <a:ea typeface="MS PGothic" panose="020B0600070205080204" pitchFamily="34" charset="-128"/>
              </a:rPr>
              <a:pPr eaLnBrk="1"/>
              <a:t>9</a:t>
            </a:fld>
            <a:endParaRPr lang="en-US" altLang="ja-JP"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8.9|1.4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8.6|6.3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5.8|1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9|1.2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9|3.4|17.2|1.3|2.2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题1">
  <a:themeElements>
    <a:clrScheme name="Tsinghua2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singhua2">
      <a:majorFont>
        <a:latin typeface="黑体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Tsinghua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5635</TotalTime>
  <Words>950</Words>
  <Application>Microsoft Office PowerPoint</Application>
  <PresentationFormat>自定义</PresentationFormat>
  <Paragraphs>281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MS PGothic</vt:lpstr>
      <vt:lpstr>黑体</vt:lpstr>
      <vt:lpstr>宋体</vt:lpstr>
      <vt:lpstr>微软雅黑</vt:lpstr>
      <vt:lpstr>Arial</vt:lpstr>
      <vt:lpstr>Calibri</vt:lpstr>
      <vt:lpstr>Times New Roman</vt:lpstr>
      <vt:lpstr>Wingdings</vt:lpstr>
      <vt:lpstr>主题2</vt:lpstr>
      <vt:lpstr>主题1</vt:lpstr>
      <vt:lpstr>移动数据可视化平台实现 </vt:lpstr>
      <vt:lpstr>答辩提纲</vt:lpstr>
      <vt:lpstr>研究背景</vt:lpstr>
      <vt:lpstr>研究背景</vt:lpstr>
      <vt:lpstr>答辩提纲</vt:lpstr>
      <vt:lpstr>移动数据建模与需求分析</vt:lpstr>
      <vt:lpstr>移动数据建模与需求分析</vt:lpstr>
      <vt:lpstr>答辩提纲</vt:lpstr>
      <vt:lpstr>移动数据可视化平台</vt:lpstr>
      <vt:lpstr>移动数据可视化平台 - 数据概述</vt:lpstr>
      <vt:lpstr>移动数据可视化平台 – 总体架构</vt:lpstr>
      <vt:lpstr>移动数据可视化平台 - 持久层</vt:lpstr>
      <vt:lpstr>移动数据可视化平台  - 持久层</vt:lpstr>
      <vt:lpstr>移动数据可视化平台  - 逻辑层</vt:lpstr>
      <vt:lpstr>移动数据可视化平台  - 视图层</vt:lpstr>
      <vt:lpstr>移动数据可视化平台  - 难点突破</vt:lpstr>
      <vt:lpstr>移动数据可视化平台  - 难点突破</vt:lpstr>
      <vt:lpstr>答辩提纲</vt:lpstr>
      <vt:lpstr>效果展示</vt:lpstr>
      <vt:lpstr>效果展示</vt:lpstr>
      <vt:lpstr>效果展示</vt:lpstr>
      <vt:lpstr>效果展示</vt:lpstr>
      <vt:lpstr>效果展示</vt:lpstr>
      <vt:lpstr>效果展示</vt:lpstr>
      <vt:lpstr>效果展示</vt:lpstr>
      <vt:lpstr>效果展示</vt:lpstr>
      <vt:lpstr>效果展示</vt:lpstr>
      <vt:lpstr>答辩提纲</vt:lpstr>
      <vt:lpstr>结论以及未来工作</vt:lpstr>
      <vt:lpstr>结论以及未来工作</vt:lpstr>
      <vt:lpstr>致谢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Direction sign</dc:title>
  <dc:subject>&lt;a href="http://templates.redoffice.com/template/cateShow.php?class=mb&amp;categoryid=117&amp;sid=165"&gt;Business&lt;/a&gt;</dc:subject>
  <dc:creator>User</dc:creator>
  <cp:keywords>presentation background, Presentation, Azure, Direction sign, Blue sky, Business, Redoffice Templates, Redoffice.com</cp:keywords>
  <dc:description>A &lt;a href="http://templates.redoffice.com/template/cateShow.php?class=mb&amp;categoryid=117&amp;sid=165"&gt;business&lt;/a&gt; lady standing in front of direction pointer, thinking. Terrific template for presentations on guide, leadership, decision, decision, strategic choice, etc.&lt;a href="http://templates.redoffice.com/template/cateShow.php?class=mb&amp;categoryid=117&amp;sid=165"&gt;more about Business Impress Templates&lt;/a&gt;.</dc:description>
  <cp:lastModifiedBy>lenovo1</cp:lastModifiedBy>
  <cp:revision>472</cp:revision>
  <cp:lastPrinted>1601-01-01T00:00:00Z</cp:lastPrinted>
  <dcterms:created xsi:type="dcterms:W3CDTF">2010-08-31T15:58:57Z</dcterms:created>
  <dcterms:modified xsi:type="dcterms:W3CDTF">2014-06-13T01:57:31Z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&lt;a href="http://templates.services.openoffice.org/bsd-license"&gt;BSD&lt;/a&gt;</vt:lpwstr>
  </property>
</Properties>
</file>